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409" r:id="rId3"/>
    <p:sldId id="447" r:id="rId4"/>
    <p:sldId id="448" r:id="rId6"/>
    <p:sldId id="450" r:id="rId7"/>
    <p:sldId id="463" r:id="rId8"/>
    <p:sldId id="453" r:id="rId9"/>
    <p:sldId id="465" r:id="rId10"/>
    <p:sldId id="464" r:id="rId11"/>
    <p:sldId id="466" r:id="rId12"/>
    <p:sldId id="467" r:id="rId13"/>
    <p:sldId id="468" r:id="rId14"/>
    <p:sldId id="462" r:id="rId1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10"/>
        <p:guide pos="384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2A8514B7-A9CF-44EB-BB5C-98C409FA5C68}"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2A8514B7-A9CF-44EB-BB5C-98C409FA5C6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pPr marL="0" marR="0" lvl="0" indent="0" algn="l" defTabSz="913765" rtl="0" eaLnBrk="1" fontAlgn="auto" latinLnBrk="0" hangingPunct="1">
              <a:lnSpc>
                <a:spcPct val="100000"/>
              </a:lnSpc>
              <a:spcBef>
                <a:spcPts val="0"/>
              </a:spcBef>
              <a:spcAft>
                <a:spcPts val="0"/>
              </a:spcAft>
              <a:buClrTx/>
              <a:buSzTx/>
              <a:buFontTx/>
              <a:buNone/>
              <a:defRPr/>
            </a:pPr>
            <a:endParaRPr lang="en-US" altLang="zh-CN" dirty="0"/>
          </a:p>
        </p:txBody>
      </p:sp>
      <p:sp>
        <p:nvSpPr>
          <p:cNvPr id="4" name="灯片编号占位符 3"/>
          <p:cNvSpPr>
            <a:spLocks noGrp="true"/>
          </p:cNvSpPr>
          <p:nvPr>
            <p:ph type="sldNum" sz="quarter" idx="10"/>
          </p:nvPr>
        </p:nvSpPr>
        <p:spPr/>
        <p:txBody>
          <a:bodyPr/>
          <a:lstStyle/>
          <a:p>
            <a:fld id="{7D8E374D-6E28-41D4-B529-E46F9BB59559}"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E9E6FDB6-6D2B-46C1-9FA1-D82906A37C3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E9E6FDB6-6D2B-46C1-9FA1-D82906A37C3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lstStyle/>
          <a:p>
            <a:endParaRPr lang="zh-CN" altLang="en-US"/>
          </a:p>
        </p:txBody>
      </p:sp>
      <p:sp>
        <p:nvSpPr>
          <p:cNvPr id="4" name="灯片编号占位符 3"/>
          <p:cNvSpPr>
            <a:spLocks noGrp="true"/>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1" Type="http://schemas.openxmlformats.org/officeDocument/2006/relationships/tags" Target="../tags/tag60.xml"/><Relationship Id="rId60" Type="http://schemas.openxmlformats.org/officeDocument/2006/relationships/tags" Target="../tags/tag59.xml"/><Relationship Id="rId6" Type="http://schemas.openxmlformats.org/officeDocument/2006/relationships/tags" Target="../tags/tag5.xml"/><Relationship Id="rId59" Type="http://schemas.openxmlformats.org/officeDocument/2006/relationships/tags" Target="../tags/tag58.xml"/><Relationship Id="rId58" Type="http://schemas.openxmlformats.org/officeDocument/2006/relationships/tags" Target="../tags/tag57.xml"/><Relationship Id="rId57" Type="http://schemas.openxmlformats.org/officeDocument/2006/relationships/tags" Target="../tags/tag56.xml"/><Relationship Id="rId56" Type="http://schemas.openxmlformats.org/officeDocument/2006/relationships/tags" Target="../tags/tag55.xml"/><Relationship Id="rId55" Type="http://schemas.openxmlformats.org/officeDocument/2006/relationships/tags" Target="../tags/tag54.xml"/><Relationship Id="rId54" Type="http://schemas.openxmlformats.org/officeDocument/2006/relationships/tags" Target="../tags/tag53.xml"/><Relationship Id="rId53" Type="http://schemas.openxmlformats.org/officeDocument/2006/relationships/tags" Target="../tags/tag52.xml"/><Relationship Id="rId52" Type="http://schemas.openxmlformats.org/officeDocument/2006/relationships/tags" Target="../tags/tag51.xml"/><Relationship Id="rId51" Type="http://schemas.openxmlformats.org/officeDocument/2006/relationships/tags" Target="../tags/tag50.xml"/><Relationship Id="rId50" Type="http://schemas.openxmlformats.org/officeDocument/2006/relationships/tags" Target="../tags/tag49.xml"/><Relationship Id="rId5" Type="http://schemas.openxmlformats.org/officeDocument/2006/relationships/tags" Target="../tags/tag4.xml"/><Relationship Id="rId49" Type="http://schemas.openxmlformats.org/officeDocument/2006/relationships/tags" Target="../tags/tag48.xml"/><Relationship Id="rId48" Type="http://schemas.openxmlformats.org/officeDocument/2006/relationships/tags" Target="../tags/tag47.xml"/><Relationship Id="rId47" Type="http://schemas.openxmlformats.org/officeDocument/2006/relationships/tags" Target="../tags/tag46.xml"/><Relationship Id="rId46" Type="http://schemas.openxmlformats.org/officeDocument/2006/relationships/tags" Target="../tags/tag45.xml"/><Relationship Id="rId45" Type="http://schemas.openxmlformats.org/officeDocument/2006/relationships/tags" Target="../tags/tag44.xml"/><Relationship Id="rId44" Type="http://schemas.openxmlformats.org/officeDocument/2006/relationships/tags" Target="../tags/tag43.xml"/><Relationship Id="rId43" Type="http://schemas.openxmlformats.org/officeDocument/2006/relationships/tags" Target="../tags/tag42.xml"/><Relationship Id="rId42" Type="http://schemas.openxmlformats.org/officeDocument/2006/relationships/tags" Target="../tags/tag41.xml"/><Relationship Id="rId41" Type="http://schemas.openxmlformats.org/officeDocument/2006/relationships/tags" Target="../tags/tag40.xml"/><Relationship Id="rId40" Type="http://schemas.openxmlformats.org/officeDocument/2006/relationships/tags" Target="../tags/tag39.xml"/><Relationship Id="rId4" Type="http://schemas.openxmlformats.org/officeDocument/2006/relationships/tags" Target="../tags/tag3.xml"/><Relationship Id="rId39" Type="http://schemas.openxmlformats.org/officeDocument/2006/relationships/tags" Target="../tags/tag38.xml"/><Relationship Id="rId38" Type="http://schemas.openxmlformats.org/officeDocument/2006/relationships/tags" Target="../tags/tag37.xml"/><Relationship Id="rId37" Type="http://schemas.openxmlformats.org/officeDocument/2006/relationships/tags" Target="../tags/tag36.xml"/><Relationship Id="rId36" Type="http://schemas.openxmlformats.org/officeDocument/2006/relationships/tags" Target="../tags/tag35.xml"/><Relationship Id="rId35" Type="http://schemas.openxmlformats.org/officeDocument/2006/relationships/tags" Target="../tags/tag34.xml"/><Relationship Id="rId34" Type="http://schemas.openxmlformats.org/officeDocument/2006/relationships/tags" Target="../tags/tag33.xml"/><Relationship Id="rId33" Type="http://schemas.openxmlformats.org/officeDocument/2006/relationships/tags" Target="../tags/tag32.xml"/><Relationship Id="rId32" Type="http://schemas.openxmlformats.org/officeDocument/2006/relationships/tags" Target="../tags/tag31.xml"/><Relationship Id="rId31" Type="http://schemas.openxmlformats.org/officeDocument/2006/relationships/tags" Target="../tags/tag30.xml"/><Relationship Id="rId30" Type="http://schemas.openxmlformats.org/officeDocument/2006/relationships/tags" Target="../tags/tag29.xml"/><Relationship Id="rId3" Type="http://schemas.openxmlformats.org/officeDocument/2006/relationships/tags" Target="../tags/tag2.xml"/><Relationship Id="rId29" Type="http://schemas.openxmlformats.org/officeDocument/2006/relationships/tags" Target="../tags/tag28.xml"/><Relationship Id="rId28" Type="http://schemas.openxmlformats.org/officeDocument/2006/relationships/tags" Target="../tags/tag27.xml"/><Relationship Id="rId27" Type="http://schemas.openxmlformats.org/officeDocument/2006/relationships/tags" Target="../tags/tag26.xml"/><Relationship Id="rId26" Type="http://schemas.openxmlformats.org/officeDocument/2006/relationships/tags" Target="../tags/tag25.xml"/><Relationship Id="rId25" Type="http://schemas.openxmlformats.org/officeDocument/2006/relationships/tags" Target="../tags/tag24.xml"/><Relationship Id="rId24" Type="http://schemas.openxmlformats.org/officeDocument/2006/relationships/tags" Target="../tags/tag23.xml"/><Relationship Id="rId23" Type="http://schemas.openxmlformats.org/officeDocument/2006/relationships/tags" Target="../tags/tag22.xml"/><Relationship Id="rId22" Type="http://schemas.openxmlformats.org/officeDocument/2006/relationships/tags" Target="../tags/tag21.xml"/><Relationship Id="rId21" Type="http://schemas.openxmlformats.org/officeDocument/2006/relationships/tags" Target="../tags/tag20.xml"/><Relationship Id="rId20" Type="http://schemas.openxmlformats.org/officeDocument/2006/relationships/tags" Target="../tags/tag19.xml"/><Relationship Id="rId2" Type="http://schemas.openxmlformats.org/officeDocument/2006/relationships/tags" Target="../tags/tag1.xml"/><Relationship Id="rId19" Type="http://schemas.openxmlformats.org/officeDocument/2006/relationships/tags" Target="../tags/tag18.xml"/><Relationship Id="rId18" Type="http://schemas.openxmlformats.org/officeDocument/2006/relationships/tags" Target="../tags/tag17.xml"/><Relationship Id="rId17" Type="http://schemas.openxmlformats.org/officeDocument/2006/relationships/tags" Target="../tags/tag16.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141.xml"/><Relationship Id="rId8" Type="http://schemas.openxmlformats.org/officeDocument/2006/relationships/tags" Target="../tags/tag140.xml"/><Relationship Id="rId7" Type="http://schemas.openxmlformats.org/officeDocument/2006/relationships/tags" Target="../tags/tag139.xml"/><Relationship Id="rId6" Type="http://schemas.openxmlformats.org/officeDocument/2006/relationships/tags" Target="../tags/tag138.xml"/><Relationship Id="rId57" Type="http://schemas.openxmlformats.org/officeDocument/2006/relationships/tags" Target="../tags/tag189.xml"/><Relationship Id="rId56" Type="http://schemas.openxmlformats.org/officeDocument/2006/relationships/tags" Target="../tags/tag188.xml"/><Relationship Id="rId55" Type="http://schemas.openxmlformats.org/officeDocument/2006/relationships/tags" Target="../tags/tag187.xml"/><Relationship Id="rId54" Type="http://schemas.openxmlformats.org/officeDocument/2006/relationships/tags" Target="../tags/tag186.xml"/><Relationship Id="rId53" Type="http://schemas.openxmlformats.org/officeDocument/2006/relationships/tags" Target="../tags/tag185.xml"/><Relationship Id="rId52" Type="http://schemas.openxmlformats.org/officeDocument/2006/relationships/tags" Target="../tags/tag184.xml"/><Relationship Id="rId51" Type="http://schemas.openxmlformats.org/officeDocument/2006/relationships/tags" Target="../tags/tag183.xml"/><Relationship Id="rId50" Type="http://schemas.openxmlformats.org/officeDocument/2006/relationships/tags" Target="../tags/tag182.xml"/><Relationship Id="rId5" Type="http://schemas.openxmlformats.org/officeDocument/2006/relationships/tags" Target="../tags/tag137.xml"/><Relationship Id="rId49" Type="http://schemas.openxmlformats.org/officeDocument/2006/relationships/tags" Target="../tags/tag181.xml"/><Relationship Id="rId48" Type="http://schemas.openxmlformats.org/officeDocument/2006/relationships/tags" Target="../tags/tag180.xml"/><Relationship Id="rId47" Type="http://schemas.openxmlformats.org/officeDocument/2006/relationships/tags" Target="../tags/tag179.xml"/><Relationship Id="rId46" Type="http://schemas.openxmlformats.org/officeDocument/2006/relationships/tags" Target="../tags/tag178.xml"/><Relationship Id="rId45" Type="http://schemas.openxmlformats.org/officeDocument/2006/relationships/tags" Target="../tags/tag177.xml"/><Relationship Id="rId44" Type="http://schemas.openxmlformats.org/officeDocument/2006/relationships/tags" Target="../tags/tag176.xml"/><Relationship Id="rId43" Type="http://schemas.openxmlformats.org/officeDocument/2006/relationships/tags" Target="../tags/tag175.xml"/><Relationship Id="rId42" Type="http://schemas.openxmlformats.org/officeDocument/2006/relationships/tags" Target="../tags/tag174.xml"/><Relationship Id="rId41" Type="http://schemas.openxmlformats.org/officeDocument/2006/relationships/tags" Target="../tags/tag173.xml"/><Relationship Id="rId40" Type="http://schemas.openxmlformats.org/officeDocument/2006/relationships/tags" Target="../tags/tag172.xml"/><Relationship Id="rId4" Type="http://schemas.openxmlformats.org/officeDocument/2006/relationships/tags" Target="../tags/tag136.xml"/><Relationship Id="rId39" Type="http://schemas.openxmlformats.org/officeDocument/2006/relationships/tags" Target="../tags/tag171.xml"/><Relationship Id="rId38" Type="http://schemas.openxmlformats.org/officeDocument/2006/relationships/tags" Target="../tags/tag170.xml"/><Relationship Id="rId37" Type="http://schemas.openxmlformats.org/officeDocument/2006/relationships/tags" Target="../tags/tag169.xml"/><Relationship Id="rId36" Type="http://schemas.openxmlformats.org/officeDocument/2006/relationships/tags" Target="../tags/tag168.xml"/><Relationship Id="rId35" Type="http://schemas.openxmlformats.org/officeDocument/2006/relationships/tags" Target="../tags/tag167.xml"/><Relationship Id="rId34" Type="http://schemas.openxmlformats.org/officeDocument/2006/relationships/tags" Target="../tags/tag166.xml"/><Relationship Id="rId33" Type="http://schemas.openxmlformats.org/officeDocument/2006/relationships/tags" Target="../tags/tag165.xml"/><Relationship Id="rId32" Type="http://schemas.openxmlformats.org/officeDocument/2006/relationships/tags" Target="../tags/tag164.xml"/><Relationship Id="rId31" Type="http://schemas.openxmlformats.org/officeDocument/2006/relationships/tags" Target="../tags/tag163.xml"/><Relationship Id="rId30" Type="http://schemas.openxmlformats.org/officeDocument/2006/relationships/tags" Target="../tags/tag162.xml"/><Relationship Id="rId3" Type="http://schemas.openxmlformats.org/officeDocument/2006/relationships/tags" Target="../tags/tag135.xml"/><Relationship Id="rId29" Type="http://schemas.openxmlformats.org/officeDocument/2006/relationships/tags" Target="../tags/tag161.xml"/><Relationship Id="rId28" Type="http://schemas.openxmlformats.org/officeDocument/2006/relationships/tags" Target="../tags/tag160.xml"/><Relationship Id="rId27" Type="http://schemas.openxmlformats.org/officeDocument/2006/relationships/tags" Target="../tags/tag159.xml"/><Relationship Id="rId26" Type="http://schemas.openxmlformats.org/officeDocument/2006/relationships/tags" Target="../tags/tag158.xml"/><Relationship Id="rId25" Type="http://schemas.openxmlformats.org/officeDocument/2006/relationships/tags" Target="../tags/tag157.xml"/><Relationship Id="rId24" Type="http://schemas.openxmlformats.org/officeDocument/2006/relationships/tags" Target="../tags/tag156.xml"/><Relationship Id="rId23" Type="http://schemas.openxmlformats.org/officeDocument/2006/relationships/tags" Target="../tags/tag155.xml"/><Relationship Id="rId22" Type="http://schemas.openxmlformats.org/officeDocument/2006/relationships/tags" Target="../tags/tag154.xml"/><Relationship Id="rId21" Type="http://schemas.openxmlformats.org/officeDocument/2006/relationships/tags" Target="../tags/tag153.xml"/><Relationship Id="rId20" Type="http://schemas.openxmlformats.org/officeDocument/2006/relationships/tags" Target="../tags/tag152.xml"/><Relationship Id="rId2" Type="http://schemas.openxmlformats.org/officeDocument/2006/relationships/tags" Target="../tags/tag134.xml"/><Relationship Id="rId19" Type="http://schemas.openxmlformats.org/officeDocument/2006/relationships/tags" Target="../tags/tag151.xml"/><Relationship Id="rId18" Type="http://schemas.openxmlformats.org/officeDocument/2006/relationships/tags" Target="../tags/tag150.xml"/><Relationship Id="rId17" Type="http://schemas.openxmlformats.org/officeDocument/2006/relationships/tags" Target="../tags/tag149.xml"/><Relationship Id="rId16" Type="http://schemas.openxmlformats.org/officeDocument/2006/relationships/tags" Target="../tags/tag148.xml"/><Relationship Id="rId15" Type="http://schemas.openxmlformats.org/officeDocument/2006/relationships/tags" Target="../tags/tag147.xml"/><Relationship Id="rId14" Type="http://schemas.openxmlformats.org/officeDocument/2006/relationships/tags" Target="../tags/tag146.xml"/><Relationship Id="rId13" Type="http://schemas.openxmlformats.org/officeDocument/2006/relationships/tags" Target="../tags/tag145.xml"/><Relationship Id="rId12" Type="http://schemas.openxmlformats.org/officeDocument/2006/relationships/tags" Target="../tags/tag144.xml"/><Relationship Id="rId11" Type="http://schemas.openxmlformats.org/officeDocument/2006/relationships/tags" Target="../tags/tag143.xml"/><Relationship Id="rId10" Type="http://schemas.openxmlformats.org/officeDocument/2006/relationships/tags" Target="../tags/tag14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1" Type="http://schemas.openxmlformats.org/officeDocument/2006/relationships/tags" Target="../tags/tag80.xml"/><Relationship Id="rId20" Type="http://schemas.openxmlformats.org/officeDocument/2006/relationships/tags" Target="../tags/tag79.xml"/><Relationship Id="rId2" Type="http://schemas.openxmlformats.org/officeDocument/2006/relationships/tags" Target="../tags/tag61.xml"/><Relationship Id="rId19" Type="http://schemas.openxmlformats.org/officeDocument/2006/relationships/tags" Target="../tags/tag78.xml"/><Relationship Id="rId18" Type="http://schemas.openxmlformats.org/officeDocument/2006/relationships/tags" Target="../tags/tag77.xml"/><Relationship Id="rId17" Type="http://schemas.openxmlformats.org/officeDocument/2006/relationships/tags" Target="../tags/tag76.xml"/><Relationship Id="rId16" Type="http://schemas.openxmlformats.org/officeDocument/2006/relationships/tags" Target="../tags/tag75.xml"/><Relationship Id="rId15" Type="http://schemas.openxmlformats.org/officeDocument/2006/relationships/tags" Target="../tags/tag74.xml"/><Relationship Id="rId14" Type="http://schemas.openxmlformats.org/officeDocument/2006/relationships/tags" Target="../tags/tag73.xml"/><Relationship Id="rId13" Type="http://schemas.openxmlformats.org/officeDocument/2006/relationships/tags" Target="../tags/tag72.xml"/><Relationship Id="rId12" Type="http://schemas.openxmlformats.org/officeDocument/2006/relationships/tags" Target="../tags/tag71.xml"/><Relationship Id="rId11" Type="http://schemas.openxmlformats.org/officeDocument/2006/relationships/tags" Target="../tags/tag70.xml"/><Relationship Id="rId10" Type="http://schemas.openxmlformats.org/officeDocument/2006/relationships/tags" Target="../tags/tag69.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88.xml"/><Relationship Id="rId8" Type="http://schemas.openxmlformats.org/officeDocument/2006/relationships/tags" Target="../tags/tag87.xml"/><Relationship Id="rId7" Type="http://schemas.openxmlformats.org/officeDocument/2006/relationships/tags" Target="../tags/tag86.xml"/><Relationship Id="rId6" Type="http://schemas.openxmlformats.org/officeDocument/2006/relationships/tags" Target="../tags/tag85.xml"/><Relationship Id="rId5" Type="http://schemas.openxmlformats.org/officeDocument/2006/relationships/tags" Target="../tags/tag84.xml"/><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8" Type="http://schemas.openxmlformats.org/officeDocument/2006/relationships/tags" Target="../tags/tag97.xml"/><Relationship Id="rId17" Type="http://schemas.openxmlformats.org/officeDocument/2006/relationships/tags" Target="../tags/tag96.xml"/><Relationship Id="rId16" Type="http://schemas.openxmlformats.org/officeDocument/2006/relationships/tags" Target="../tags/tag95.xml"/><Relationship Id="rId15" Type="http://schemas.openxmlformats.org/officeDocument/2006/relationships/tags" Target="../tags/tag94.xml"/><Relationship Id="rId14" Type="http://schemas.openxmlformats.org/officeDocument/2006/relationships/tags" Target="../tags/tag93.xml"/><Relationship Id="rId13" Type="http://schemas.openxmlformats.org/officeDocument/2006/relationships/tags" Target="../tags/tag92.xml"/><Relationship Id="rId12" Type="http://schemas.openxmlformats.org/officeDocument/2006/relationships/tags" Target="../tags/tag91.xml"/><Relationship Id="rId11" Type="http://schemas.openxmlformats.org/officeDocument/2006/relationships/tags" Target="../tags/tag90.xml"/><Relationship Id="rId10" Type="http://schemas.openxmlformats.org/officeDocument/2006/relationships/tags" Target="../tags/tag89.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111.xml"/><Relationship Id="rId8" Type="http://schemas.openxmlformats.org/officeDocument/2006/relationships/tags" Target="../tags/tag110.xml"/><Relationship Id="rId7" Type="http://schemas.openxmlformats.org/officeDocument/2006/relationships/tags" Target="../tags/tag109.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3" Type="http://schemas.openxmlformats.org/officeDocument/2006/relationships/tags" Target="../tags/tag105.xml"/><Relationship Id="rId2" Type="http://schemas.openxmlformats.org/officeDocument/2006/relationships/tags" Target="../tags/tag104.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 Type="http://schemas.openxmlformats.org/officeDocument/2006/relationships/tags" Target="../tags/tag112.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124.xml"/><Relationship Id="rId6" Type="http://schemas.openxmlformats.org/officeDocument/2006/relationships/tags" Target="../tags/tag123.xml"/><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129.xml"/><Relationship Id="rId5" Type="http://schemas.openxmlformats.org/officeDocument/2006/relationships/tags" Target="../tags/tag128.xml"/><Relationship Id="rId4" Type="http://schemas.openxmlformats.org/officeDocument/2006/relationships/tags" Target="../tags/tag127.xml"/><Relationship Id="rId3" Type="http://schemas.openxmlformats.org/officeDocument/2006/relationships/tags" Target="../tags/tag126.xml"/><Relationship Id="rId2" Type="http://schemas.openxmlformats.org/officeDocument/2006/relationships/tags" Target="../tags/tag125.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Ref idx="1001">
        <a:schemeClr val="bg1"/>
      </p:bgRef>
    </p:bg>
    <p:spTree>
      <p:nvGrpSpPr>
        <p:cNvPr id="1" name=""/>
        <p:cNvGrpSpPr/>
        <p:nvPr/>
      </p:nvGrpSpPr>
      <p:grpSpPr>
        <a:xfrm>
          <a:off x="0" y="0"/>
          <a:ext cx="0" cy="0"/>
          <a:chOff x="0" y="0"/>
          <a:chExt cx="0" cy="0"/>
        </a:xfrm>
      </p:grpSpPr>
      <p:grpSp>
        <p:nvGrpSpPr>
          <p:cNvPr id="14" name="그룹 1"/>
          <p:cNvGrpSpPr/>
          <p:nvPr>
            <p:custDataLst>
              <p:tags r:id="rId2"/>
            </p:custDataLst>
          </p:nvPr>
        </p:nvGrpSpPr>
        <p:grpSpPr>
          <a:xfrm>
            <a:off x="0" y="0"/>
            <a:ext cx="6362700" cy="6863906"/>
            <a:chOff x="0" y="57408"/>
            <a:chExt cx="4661488" cy="5028685"/>
          </a:xfrm>
        </p:grpSpPr>
        <p:sp>
          <p:nvSpPr>
            <p:cNvPr id="15" name="Freeform 97"/>
            <p:cNvSpPr/>
            <p:nvPr>
              <p:custDataLst>
                <p:tags r:id="rId3"/>
              </p:custDataLst>
            </p:nvPr>
          </p:nvSpPr>
          <p:spPr bwMode="auto">
            <a:xfrm>
              <a:off x="2684826" y="58600"/>
              <a:ext cx="960910" cy="960910"/>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bg1">
                <a:lumMod val="6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16" name="Freeform 98"/>
            <p:cNvSpPr/>
            <p:nvPr>
              <p:custDataLst>
                <p:tags r:id="rId4"/>
              </p:custDataLst>
            </p:nvPr>
          </p:nvSpPr>
          <p:spPr bwMode="auto">
            <a:xfrm>
              <a:off x="0" y="57408"/>
              <a:ext cx="3078251" cy="962103"/>
            </a:xfrm>
            <a:custGeom>
              <a:avLst/>
              <a:gdLst>
                <a:gd name="T0" fmla="*/ 2178 w 2582"/>
                <a:gd name="T1" fmla="*/ 0 h 807"/>
                <a:gd name="T2" fmla="*/ 0 w 2582"/>
                <a:gd name="T3" fmla="*/ 0 h 807"/>
                <a:gd name="T4" fmla="*/ 0 w 2582"/>
                <a:gd name="T5" fmla="*/ 807 h 807"/>
                <a:gd name="T6" fmla="*/ 2178 w 2582"/>
                <a:gd name="T7" fmla="*/ 807 h 807"/>
                <a:gd name="T8" fmla="*/ 2582 w 2582"/>
                <a:gd name="T9" fmla="*/ 404 h 807"/>
                <a:gd name="T10" fmla="*/ 2178 w 2582"/>
                <a:gd name="T11" fmla="*/ 0 h 807"/>
              </a:gdLst>
              <a:ahLst/>
              <a:cxnLst>
                <a:cxn ang="0">
                  <a:pos x="T0" y="T1"/>
                </a:cxn>
                <a:cxn ang="0">
                  <a:pos x="T2" y="T3"/>
                </a:cxn>
                <a:cxn ang="0">
                  <a:pos x="T4" y="T5"/>
                </a:cxn>
                <a:cxn ang="0">
                  <a:pos x="T6" y="T7"/>
                </a:cxn>
                <a:cxn ang="0">
                  <a:pos x="T8" y="T9"/>
                </a:cxn>
                <a:cxn ang="0">
                  <a:pos x="T10" y="T11"/>
                </a:cxn>
              </a:cxnLst>
              <a:rect l="0" t="0" r="r" b="b"/>
              <a:pathLst>
                <a:path w="2582" h="807">
                  <a:moveTo>
                    <a:pt x="2178" y="0"/>
                  </a:moveTo>
                  <a:lnTo>
                    <a:pt x="0" y="0"/>
                  </a:lnTo>
                  <a:lnTo>
                    <a:pt x="0" y="807"/>
                  </a:lnTo>
                  <a:lnTo>
                    <a:pt x="2178" y="807"/>
                  </a:lnTo>
                  <a:lnTo>
                    <a:pt x="2582" y="404"/>
                  </a:lnTo>
                  <a:lnTo>
                    <a:pt x="2178" y="0"/>
                  </a:lnTo>
                  <a:close/>
                </a:path>
              </a:pathLst>
            </a:custGeom>
            <a:solidFill>
              <a:schemeClr val="accent1">
                <a:lumMod val="20000"/>
                <a:lumOff val="80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17" name="Freeform 99"/>
            <p:cNvSpPr/>
            <p:nvPr>
              <p:custDataLst>
                <p:tags r:id="rId5"/>
              </p:custDataLst>
            </p:nvPr>
          </p:nvSpPr>
          <p:spPr bwMode="auto">
            <a:xfrm>
              <a:off x="0" y="1074351"/>
              <a:ext cx="2063692" cy="962103"/>
            </a:xfrm>
            <a:custGeom>
              <a:avLst/>
              <a:gdLst>
                <a:gd name="T0" fmla="*/ 1327 w 1731"/>
                <a:gd name="T1" fmla="*/ 0 h 807"/>
                <a:gd name="T2" fmla="*/ 0 w 1731"/>
                <a:gd name="T3" fmla="*/ 0 h 807"/>
                <a:gd name="T4" fmla="*/ 0 w 1731"/>
                <a:gd name="T5" fmla="*/ 807 h 807"/>
                <a:gd name="T6" fmla="*/ 1327 w 1731"/>
                <a:gd name="T7" fmla="*/ 807 h 807"/>
                <a:gd name="T8" fmla="*/ 1731 w 1731"/>
                <a:gd name="T9" fmla="*/ 403 h 807"/>
                <a:gd name="T10" fmla="*/ 1327 w 1731"/>
                <a:gd name="T11" fmla="*/ 0 h 807"/>
              </a:gdLst>
              <a:ahLst/>
              <a:cxnLst>
                <a:cxn ang="0">
                  <a:pos x="T0" y="T1"/>
                </a:cxn>
                <a:cxn ang="0">
                  <a:pos x="T2" y="T3"/>
                </a:cxn>
                <a:cxn ang="0">
                  <a:pos x="T4" y="T5"/>
                </a:cxn>
                <a:cxn ang="0">
                  <a:pos x="T6" y="T7"/>
                </a:cxn>
                <a:cxn ang="0">
                  <a:pos x="T8" y="T9"/>
                </a:cxn>
                <a:cxn ang="0">
                  <a:pos x="T10" y="T11"/>
                </a:cxn>
              </a:cxnLst>
              <a:rect l="0" t="0" r="r" b="b"/>
              <a:pathLst>
                <a:path w="1731" h="807">
                  <a:moveTo>
                    <a:pt x="1327" y="0"/>
                  </a:moveTo>
                  <a:lnTo>
                    <a:pt x="0" y="0"/>
                  </a:lnTo>
                  <a:lnTo>
                    <a:pt x="0" y="807"/>
                  </a:lnTo>
                  <a:lnTo>
                    <a:pt x="1327" y="807"/>
                  </a:lnTo>
                  <a:lnTo>
                    <a:pt x="1731" y="403"/>
                  </a:lnTo>
                  <a:lnTo>
                    <a:pt x="1327" y="0"/>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18" name="Freeform 100"/>
            <p:cNvSpPr/>
            <p:nvPr>
              <p:custDataLst>
                <p:tags r:id="rId6"/>
              </p:custDataLst>
            </p:nvPr>
          </p:nvSpPr>
          <p:spPr bwMode="auto">
            <a:xfrm>
              <a:off x="0" y="2091295"/>
              <a:ext cx="1043172" cy="960910"/>
            </a:xfrm>
            <a:custGeom>
              <a:avLst/>
              <a:gdLst>
                <a:gd name="T0" fmla="*/ 471 w 875"/>
                <a:gd name="T1" fmla="*/ 0 h 806"/>
                <a:gd name="T2" fmla="*/ 0 w 875"/>
                <a:gd name="T3" fmla="*/ 0 h 806"/>
                <a:gd name="T4" fmla="*/ 0 w 875"/>
                <a:gd name="T5" fmla="*/ 806 h 806"/>
                <a:gd name="T6" fmla="*/ 471 w 875"/>
                <a:gd name="T7" fmla="*/ 806 h 806"/>
                <a:gd name="T8" fmla="*/ 875 w 875"/>
                <a:gd name="T9" fmla="*/ 403 h 806"/>
                <a:gd name="T10" fmla="*/ 471 w 875"/>
                <a:gd name="T11" fmla="*/ 0 h 806"/>
              </a:gdLst>
              <a:ahLst/>
              <a:cxnLst>
                <a:cxn ang="0">
                  <a:pos x="T0" y="T1"/>
                </a:cxn>
                <a:cxn ang="0">
                  <a:pos x="T2" y="T3"/>
                </a:cxn>
                <a:cxn ang="0">
                  <a:pos x="T4" y="T5"/>
                </a:cxn>
                <a:cxn ang="0">
                  <a:pos x="T6" y="T7"/>
                </a:cxn>
                <a:cxn ang="0">
                  <a:pos x="T8" y="T9"/>
                </a:cxn>
                <a:cxn ang="0">
                  <a:pos x="T10" y="T11"/>
                </a:cxn>
              </a:cxnLst>
              <a:rect l="0" t="0" r="r" b="b"/>
              <a:pathLst>
                <a:path w="875" h="806">
                  <a:moveTo>
                    <a:pt x="471" y="0"/>
                  </a:moveTo>
                  <a:lnTo>
                    <a:pt x="0" y="0"/>
                  </a:lnTo>
                  <a:lnTo>
                    <a:pt x="0" y="806"/>
                  </a:lnTo>
                  <a:lnTo>
                    <a:pt x="471" y="806"/>
                  </a:lnTo>
                  <a:lnTo>
                    <a:pt x="875" y="403"/>
                  </a:lnTo>
                  <a:lnTo>
                    <a:pt x="471" y="0"/>
                  </a:lnTo>
                  <a:close/>
                </a:path>
              </a:pathLst>
            </a:custGeom>
            <a:solidFill>
              <a:schemeClr val="bg1">
                <a:lumMod val="8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19" name="Freeform 101"/>
            <p:cNvSpPr/>
            <p:nvPr>
              <p:custDataLst>
                <p:tags r:id="rId7"/>
              </p:custDataLst>
            </p:nvPr>
          </p:nvSpPr>
          <p:spPr bwMode="auto">
            <a:xfrm>
              <a:off x="0" y="4123990"/>
              <a:ext cx="2063692" cy="962103"/>
            </a:xfrm>
            <a:custGeom>
              <a:avLst/>
              <a:gdLst>
                <a:gd name="T0" fmla="*/ 1327 w 1731"/>
                <a:gd name="T1" fmla="*/ 807 h 807"/>
                <a:gd name="T2" fmla="*/ 0 w 1731"/>
                <a:gd name="T3" fmla="*/ 807 h 807"/>
                <a:gd name="T4" fmla="*/ 0 w 1731"/>
                <a:gd name="T5" fmla="*/ 0 h 807"/>
                <a:gd name="T6" fmla="*/ 1327 w 1731"/>
                <a:gd name="T7" fmla="*/ 0 h 807"/>
                <a:gd name="T8" fmla="*/ 1731 w 1731"/>
                <a:gd name="T9" fmla="*/ 403 h 807"/>
                <a:gd name="T10" fmla="*/ 1327 w 1731"/>
                <a:gd name="T11" fmla="*/ 807 h 807"/>
              </a:gdLst>
              <a:ahLst/>
              <a:cxnLst>
                <a:cxn ang="0">
                  <a:pos x="T0" y="T1"/>
                </a:cxn>
                <a:cxn ang="0">
                  <a:pos x="T2" y="T3"/>
                </a:cxn>
                <a:cxn ang="0">
                  <a:pos x="T4" y="T5"/>
                </a:cxn>
                <a:cxn ang="0">
                  <a:pos x="T6" y="T7"/>
                </a:cxn>
                <a:cxn ang="0">
                  <a:pos x="T8" y="T9"/>
                </a:cxn>
                <a:cxn ang="0">
                  <a:pos x="T10" y="T11"/>
                </a:cxn>
              </a:cxnLst>
              <a:rect l="0" t="0" r="r" b="b"/>
              <a:pathLst>
                <a:path w="1731" h="807">
                  <a:moveTo>
                    <a:pt x="1327" y="807"/>
                  </a:moveTo>
                  <a:lnTo>
                    <a:pt x="0" y="807"/>
                  </a:lnTo>
                  <a:lnTo>
                    <a:pt x="0" y="0"/>
                  </a:lnTo>
                  <a:lnTo>
                    <a:pt x="1327" y="0"/>
                  </a:lnTo>
                  <a:lnTo>
                    <a:pt x="1731" y="403"/>
                  </a:lnTo>
                  <a:lnTo>
                    <a:pt x="1327" y="807"/>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ko-KR" altLang="en-US">
                <a:latin typeface="微软雅黑" panose="020B0503020204020204" pitchFamily="34" charset="-122"/>
                <a:cs typeface="微软雅黑" panose="020B0503020204020204" pitchFamily="34" charset="-122"/>
              </a:endParaRPr>
            </a:p>
          </p:txBody>
        </p:sp>
        <p:sp>
          <p:nvSpPr>
            <p:cNvPr id="20" name="Freeform 102"/>
            <p:cNvSpPr/>
            <p:nvPr>
              <p:custDataLst>
                <p:tags r:id="rId8"/>
              </p:custDataLst>
            </p:nvPr>
          </p:nvSpPr>
          <p:spPr bwMode="auto">
            <a:xfrm>
              <a:off x="0" y="3107047"/>
              <a:ext cx="1043172" cy="962103"/>
            </a:xfrm>
            <a:custGeom>
              <a:avLst/>
              <a:gdLst>
                <a:gd name="T0" fmla="*/ 471 w 875"/>
                <a:gd name="T1" fmla="*/ 807 h 807"/>
                <a:gd name="T2" fmla="*/ 0 w 875"/>
                <a:gd name="T3" fmla="*/ 807 h 807"/>
                <a:gd name="T4" fmla="*/ 0 w 875"/>
                <a:gd name="T5" fmla="*/ 0 h 807"/>
                <a:gd name="T6" fmla="*/ 471 w 875"/>
                <a:gd name="T7" fmla="*/ 0 h 807"/>
                <a:gd name="T8" fmla="*/ 875 w 875"/>
                <a:gd name="T9" fmla="*/ 404 h 807"/>
                <a:gd name="T10" fmla="*/ 471 w 875"/>
                <a:gd name="T11" fmla="*/ 807 h 807"/>
              </a:gdLst>
              <a:ahLst/>
              <a:cxnLst>
                <a:cxn ang="0">
                  <a:pos x="T0" y="T1"/>
                </a:cxn>
                <a:cxn ang="0">
                  <a:pos x="T2" y="T3"/>
                </a:cxn>
                <a:cxn ang="0">
                  <a:pos x="T4" y="T5"/>
                </a:cxn>
                <a:cxn ang="0">
                  <a:pos x="T6" y="T7"/>
                </a:cxn>
                <a:cxn ang="0">
                  <a:pos x="T8" y="T9"/>
                </a:cxn>
                <a:cxn ang="0">
                  <a:pos x="T10" y="T11"/>
                </a:cxn>
              </a:cxnLst>
              <a:rect l="0" t="0" r="r" b="b"/>
              <a:pathLst>
                <a:path w="875" h="807">
                  <a:moveTo>
                    <a:pt x="471" y="807"/>
                  </a:moveTo>
                  <a:lnTo>
                    <a:pt x="0" y="807"/>
                  </a:lnTo>
                  <a:lnTo>
                    <a:pt x="0" y="0"/>
                  </a:lnTo>
                  <a:lnTo>
                    <a:pt x="471" y="0"/>
                  </a:lnTo>
                  <a:lnTo>
                    <a:pt x="875" y="404"/>
                  </a:lnTo>
                  <a:lnTo>
                    <a:pt x="471" y="807"/>
                  </a:lnTo>
                  <a:close/>
                </a:path>
              </a:pathLst>
            </a:custGeom>
            <a:solidFill>
              <a:schemeClr val="accent1">
                <a:lumMod val="20000"/>
                <a:lumOff val="8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21" name="Freeform 103"/>
            <p:cNvSpPr/>
            <p:nvPr>
              <p:custDataLst>
                <p:tags r:id="rId9"/>
              </p:custDataLst>
            </p:nvPr>
          </p:nvSpPr>
          <p:spPr bwMode="auto">
            <a:xfrm>
              <a:off x="2684826" y="58600"/>
              <a:ext cx="960910" cy="960910"/>
            </a:xfrm>
            <a:custGeom>
              <a:avLst/>
              <a:gdLst>
                <a:gd name="T0" fmla="*/ 806 w 806"/>
                <a:gd name="T1" fmla="*/ 0 h 806"/>
                <a:gd name="T2" fmla="*/ 0 w 806"/>
                <a:gd name="T3" fmla="*/ 806 h 806"/>
                <a:gd name="T4" fmla="*/ 806 w 806"/>
                <a:gd name="T5" fmla="*/ 806 h 806"/>
                <a:gd name="T6" fmla="*/ 806 w 806"/>
                <a:gd name="T7" fmla="*/ 0 h 806"/>
              </a:gdLst>
              <a:ahLst/>
              <a:cxnLst>
                <a:cxn ang="0">
                  <a:pos x="T0" y="T1"/>
                </a:cxn>
                <a:cxn ang="0">
                  <a:pos x="T2" y="T3"/>
                </a:cxn>
                <a:cxn ang="0">
                  <a:pos x="T4" y="T5"/>
                </a:cxn>
                <a:cxn ang="0">
                  <a:pos x="T6" y="T7"/>
                </a:cxn>
              </a:cxnLst>
              <a:rect l="0" t="0" r="r" b="b"/>
              <a:pathLst>
                <a:path w="806" h="806">
                  <a:moveTo>
                    <a:pt x="806" y="0"/>
                  </a:moveTo>
                  <a:lnTo>
                    <a:pt x="0" y="806"/>
                  </a:lnTo>
                  <a:lnTo>
                    <a:pt x="806" y="806"/>
                  </a:lnTo>
                  <a:lnTo>
                    <a:pt x="806" y="0"/>
                  </a:lnTo>
                  <a:close/>
                </a:path>
              </a:pathLst>
            </a:custGeom>
            <a:solidFill>
              <a:schemeClr val="bg1">
                <a:lumMod val="65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22" name="Freeform 104"/>
            <p:cNvSpPr/>
            <p:nvPr>
              <p:custDataLst>
                <p:tags r:id="rId10"/>
              </p:custDataLst>
            </p:nvPr>
          </p:nvSpPr>
          <p:spPr bwMode="auto">
            <a:xfrm>
              <a:off x="3700578" y="58600"/>
              <a:ext cx="960910" cy="960910"/>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bg1">
                <a:lumMod val="85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30" name="Freeform 105"/>
            <p:cNvSpPr/>
            <p:nvPr>
              <p:custDataLst>
                <p:tags r:id="rId11"/>
              </p:custDataLst>
            </p:nvPr>
          </p:nvSpPr>
          <p:spPr bwMode="auto">
            <a:xfrm>
              <a:off x="1669075" y="1074351"/>
              <a:ext cx="960910" cy="962103"/>
            </a:xfrm>
            <a:custGeom>
              <a:avLst/>
              <a:gdLst>
                <a:gd name="T0" fmla="*/ 806 w 806"/>
                <a:gd name="T1" fmla="*/ 807 h 807"/>
                <a:gd name="T2" fmla="*/ 0 w 806"/>
                <a:gd name="T3" fmla="*/ 0 h 807"/>
                <a:gd name="T4" fmla="*/ 806 w 806"/>
                <a:gd name="T5" fmla="*/ 0 h 807"/>
                <a:gd name="T6" fmla="*/ 806 w 806"/>
                <a:gd name="T7" fmla="*/ 807 h 807"/>
              </a:gdLst>
              <a:ahLst/>
              <a:cxnLst>
                <a:cxn ang="0">
                  <a:pos x="T0" y="T1"/>
                </a:cxn>
                <a:cxn ang="0">
                  <a:pos x="T2" y="T3"/>
                </a:cxn>
                <a:cxn ang="0">
                  <a:pos x="T4" y="T5"/>
                </a:cxn>
                <a:cxn ang="0">
                  <a:pos x="T6" y="T7"/>
                </a:cxn>
              </a:cxnLst>
              <a:rect l="0" t="0" r="r" b="b"/>
              <a:pathLst>
                <a:path w="806" h="807">
                  <a:moveTo>
                    <a:pt x="806" y="807"/>
                  </a:moveTo>
                  <a:lnTo>
                    <a:pt x="0" y="0"/>
                  </a:lnTo>
                  <a:lnTo>
                    <a:pt x="806" y="0"/>
                  </a:lnTo>
                  <a:lnTo>
                    <a:pt x="806" y="807"/>
                  </a:lnTo>
                  <a:close/>
                </a:path>
              </a:pathLst>
            </a:custGeom>
            <a:solidFill>
              <a:schemeClr val="bg1">
                <a:lumMod val="50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31" name="Freeform 106"/>
            <p:cNvSpPr/>
            <p:nvPr>
              <p:custDataLst>
                <p:tags r:id="rId12"/>
              </p:custDataLst>
            </p:nvPr>
          </p:nvSpPr>
          <p:spPr bwMode="auto">
            <a:xfrm>
              <a:off x="1669075" y="1074351"/>
              <a:ext cx="960910" cy="962103"/>
            </a:xfrm>
            <a:custGeom>
              <a:avLst/>
              <a:gdLst>
                <a:gd name="T0" fmla="*/ 806 w 806"/>
                <a:gd name="T1" fmla="*/ 0 h 807"/>
                <a:gd name="T2" fmla="*/ 0 w 806"/>
                <a:gd name="T3" fmla="*/ 807 h 807"/>
                <a:gd name="T4" fmla="*/ 806 w 806"/>
                <a:gd name="T5" fmla="*/ 807 h 807"/>
                <a:gd name="T6" fmla="*/ 806 w 806"/>
                <a:gd name="T7" fmla="*/ 0 h 807"/>
              </a:gdLst>
              <a:ahLst/>
              <a:cxnLst>
                <a:cxn ang="0">
                  <a:pos x="T0" y="T1"/>
                </a:cxn>
                <a:cxn ang="0">
                  <a:pos x="T2" y="T3"/>
                </a:cxn>
                <a:cxn ang="0">
                  <a:pos x="T4" y="T5"/>
                </a:cxn>
                <a:cxn ang="0">
                  <a:pos x="T6" y="T7"/>
                </a:cxn>
              </a:cxnLst>
              <a:rect l="0" t="0" r="r" b="b"/>
              <a:pathLst>
                <a:path w="806" h="807">
                  <a:moveTo>
                    <a:pt x="806" y="0"/>
                  </a:moveTo>
                  <a:lnTo>
                    <a:pt x="0" y="807"/>
                  </a:lnTo>
                  <a:lnTo>
                    <a:pt x="806" y="807"/>
                  </a:lnTo>
                  <a:lnTo>
                    <a:pt x="806" y="0"/>
                  </a:lnTo>
                  <a:close/>
                </a:path>
              </a:pathLst>
            </a:custGeom>
            <a:solidFill>
              <a:schemeClr val="accent1">
                <a:lumMod val="40000"/>
                <a:lumOff val="6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32" name="Freeform 107"/>
            <p:cNvSpPr/>
            <p:nvPr>
              <p:custDataLst>
                <p:tags r:id="rId13"/>
              </p:custDataLst>
            </p:nvPr>
          </p:nvSpPr>
          <p:spPr bwMode="auto">
            <a:xfrm>
              <a:off x="2684826" y="1074351"/>
              <a:ext cx="960910" cy="962103"/>
            </a:xfrm>
            <a:custGeom>
              <a:avLst/>
              <a:gdLst>
                <a:gd name="T0" fmla="*/ 806 w 806"/>
                <a:gd name="T1" fmla="*/ 807 h 807"/>
                <a:gd name="T2" fmla="*/ 0 w 806"/>
                <a:gd name="T3" fmla="*/ 0 h 807"/>
                <a:gd name="T4" fmla="*/ 0 w 806"/>
                <a:gd name="T5" fmla="*/ 807 h 807"/>
                <a:gd name="T6" fmla="*/ 806 w 806"/>
                <a:gd name="T7" fmla="*/ 807 h 807"/>
              </a:gdLst>
              <a:ahLst/>
              <a:cxnLst>
                <a:cxn ang="0">
                  <a:pos x="T0" y="T1"/>
                </a:cxn>
                <a:cxn ang="0">
                  <a:pos x="T2" y="T3"/>
                </a:cxn>
                <a:cxn ang="0">
                  <a:pos x="T4" y="T5"/>
                </a:cxn>
                <a:cxn ang="0">
                  <a:pos x="T6" y="T7"/>
                </a:cxn>
              </a:cxnLst>
              <a:rect l="0" t="0" r="r" b="b"/>
              <a:pathLst>
                <a:path w="806" h="807">
                  <a:moveTo>
                    <a:pt x="806" y="807"/>
                  </a:moveTo>
                  <a:lnTo>
                    <a:pt x="0" y="0"/>
                  </a:lnTo>
                  <a:lnTo>
                    <a:pt x="0" y="807"/>
                  </a:lnTo>
                  <a:lnTo>
                    <a:pt x="806" y="807"/>
                  </a:lnTo>
                  <a:close/>
                </a:path>
              </a:pathLst>
            </a:custGeom>
            <a:solidFill>
              <a:schemeClr val="bg1">
                <a:lumMod val="8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33" name="Freeform 109"/>
            <p:cNvSpPr/>
            <p:nvPr>
              <p:custDataLst>
                <p:tags r:id="rId14"/>
              </p:custDataLst>
            </p:nvPr>
          </p:nvSpPr>
          <p:spPr bwMode="auto">
            <a:xfrm>
              <a:off x="2691890" y="4125183"/>
              <a:ext cx="960910" cy="960910"/>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ko-KR" altLang="en-US">
                <a:latin typeface="微软雅黑" panose="020B0503020204020204" pitchFamily="34" charset="-122"/>
                <a:cs typeface="微软雅黑" panose="020B0503020204020204" pitchFamily="34" charset="-122"/>
              </a:endParaRPr>
            </a:p>
          </p:txBody>
        </p:sp>
        <p:sp>
          <p:nvSpPr>
            <p:cNvPr id="34" name="Freeform 111"/>
            <p:cNvSpPr/>
            <p:nvPr>
              <p:custDataLst>
                <p:tags r:id="rId15"/>
              </p:custDataLst>
            </p:nvPr>
          </p:nvSpPr>
          <p:spPr bwMode="auto">
            <a:xfrm>
              <a:off x="1669075" y="4123990"/>
              <a:ext cx="960910" cy="960910"/>
            </a:xfrm>
            <a:custGeom>
              <a:avLst/>
              <a:gdLst>
                <a:gd name="T0" fmla="*/ 0 w 806"/>
                <a:gd name="T1" fmla="*/ 806 h 806"/>
                <a:gd name="T2" fmla="*/ 806 w 806"/>
                <a:gd name="T3" fmla="*/ 0 h 806"/>
                <a:gd name="T4" fmla="*/ 806 w 806"/>
                <a:gd name="T5" fmla="*/ 806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806" y="806"/>
                  </a:lnTo>
                  <a:lnTo>
                    <a:pt x="0" y="806"/>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ko-KR" altLang="en-US">
                <a:latin typeface="微软雅黑" panose="020B0503020204020204" pitchFamily="34" charset="-122"/>
                <a:cs typeface="微软雅黑" panose="020B0503020204020204" pitchFamily="34" charset="-122"/>
              </a:endParaRPr>
            </a:p>
          </p:txBody>
        </p:sp>
        <p:sp>
          <p:nvSpPr>
            <p:cNvPr id="35" name="Freeform 112"/>
            <p:cNvSpPr/>
            <p:nvPr>
              <p:custDataLst>
                <p:tags r:id="rId16"/>
              </p:custDataLst>
            </p:nvPr>
          </p:nvSpPr>
          <p:spPr bwMode="auto">
            <a:xfrm>
              <a:off x="1669075" y="4123990"/>
              <a:ext cx="960910" cy="960910"/>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bg1">
                <a:lumMod val="75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ko-KR" altLang="en-US">
                <a:latin typeface="微软雅黑" panose="020B0503020204020204" pitchFamily="34" charset="-122"/>
                <a:cs typeface="微软雅黑" panose="020B0503020204020204" pitchFamily="34" charset="-122"/>
              </a:endParaRPr>
            </a:p>
          </p:txBody>
        </p:sp>
        <p:sp>
          <p:nvSpPr>
            <p:cNvPr id="36" name="Freeform 113"/>
            <p:cNvSpPr/>
            <p:nvPr>
              <p:custDataLst>
                <p:tags r:id="rId17"/>
              </p:custDataLst>
            </p:nvPr>
          </p:nvSpPr>
          <p:spPr bwMode="auto">
            <a:xfrm>
              <a:off x="644979" y="2091295"/>
              <a:ext cx="960910" cy="960910"/>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bg1">
                <a:lumMod val="85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37" name="Freeform 114"/>
            <p:cNvSpPr/>
            <p:nvPr>
              <p:custDataLst>
                <p:tags r:id="rId18"/>
              </p:custDataLst>
            </p:nvPr>
          </p:nvSpPr>
          <p:spPr bwMode="auto">
            <a:xfrm>
              <a:off x="644979" y="2091295"/>
              <a:ext cx="960910" cy="960910"/>
            </a:xfrm>
            <a:custGeom>
              <a:avLst/>
              <a:gdLst>
                <a:gd name="T0" fmla="*/ 806 w 806"/>
                <a:gd name="T1" fmla="*/ 0 h 806"/>
                <a:gd name="T2" fmla="*/ 0 w 806"/>
                <a:gd name="T3" fmla="*/ 806 h 806"/>
                <a:gd name="T4" fmla="*/ 806 w 806"/>
                <a:gd name="T5" fmla="*/ 806 h 806"/>
                <a:gd name="T6" fmla="*/ 806 w 806"/>
                <a:gd name="T7" fmla="*/ 0 h 806"/>
              </a:gdLst>
              <a:ahLst/>
              <a:cxnLst>
                <a:cxn ang="0">
                  <a:pos x="T0" y="T1"/>
                </a:cxn>
                <a:cxn ang="0">
                  <a:pos x="T2" y="T3"/>
                </a:cxn>
                <a:cxn ang="0">
                  <a:pos x="T4" y="T5"/>
                </a:cxn>
                <a:cxn ang="0">
                  <a:pos x="T6" y="T7"/>
                </a:cxn>
              </a:cxnLst>
              <a:rect l="0" t="0" r="r" b="b"/>
              <a:pathLst>
                <a:path w="806" h="806">
                  <a:moveTo>
                    <a:pt x="806" y="0"/>
                  </a:moveTo>
                  <a:lnTo>
                    <a:pt x="0" y="806"/>
                  </a:lnTo>
                  <a:lnTo>
                    <a:pt x="806" y="806"/>
                  </a:lnTo>
                  <a:lnTo>
                    <a:pt x="806"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38" name="Freeform 115"/>
            <p:cNvSpPr/>
            <p:nvPr>
              <p:custDataLst>
                <p:tags r:id="rId19"/>
              </p:custDataLst>
            </p:nvPr>
          </p:nvSpPr>
          <p:spPr bwMode="auto">
            <a:xfrm>
              <a:off x="1659537" y="2091295"/>
              <a:ext cx="960910" cy="960910"/>
            </a:xfrm>
            <a:custGeom>
              <a:avLst/>
              <a:gdLst>
                <a:gd name="T0" fmla="*/ 806 w 806"/>
                <a:gd name="T1" fmla="*/ 806 h 806"/>
                <a:gd name="T2" fmla="*/ 0 w 806"/>
                <a:gd name="T3" fmla="*/ 0 h 806"/>
                <a:gd name="T4" fmla="*/ 0 w 806"/>
                <a:gd name="T5" fmla="*/ 806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0" y="806"/>
                  </a:lnTo>
                  <a:lnTo>
                    <a:pt x="806" y="806"/>
                  </a:lnTo>
                  <a:close/>
                </a:path>
              </a:pathLst>
            </a:custGeom>
            <a:solidFill>
              <a:schemeClr val="bg1">
                <a:lumMod val="50000"/>
                <a:alpha val="2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endParaRPr lang="ko-KR" altLang="en-US">
                <a:latin typeface="微软雅黑" panose="020B0503020204020204" pitchFamily="34" charset="-122"/>
                <a:cs typeface="微软雅黑" panose="020B0503020204020204" pitchFamily="34" charset="-122"/>
              </a:endParaRPr>
            </a:p>
          </p:txBody>
        </p:sp>
        <p:sp>
          <p:nvSpPr>
            <p:cNvPr id="39" name="Freeform 117"/>
            <p:cNvSpPr/>
            <p:nvPr>
              <p:custDataLst>
                <p:tags r:id="rId20"/>
              </p:custDataLst>
            </p:nvPr>
          </p:nvSpPr>
          <p:spPr bwMode="auto">
            <a:xfrm>
              <a:off x="1659537" y="3107047"/>
              <a:ext cx="960910" cy="962103"/>
            </a:xfrm>
            <a:custGeom>
              <a:avLst/>
              <a:gdLst>
                <a:gd name="T0" fmla="*/ 0 w 806"/>
                <a:gd name="T1" fmla="*/ 807 h 807"/>
                <a:gd name="T2" fmla="*/ 806 w 806"/>
                <a:gd name="T3" fmla="*/ 0 h 807"/>
                <a:gd name="T4" fmla="*/ 0 w 806"/>
                <a:gd name="T5" fmla="*/ 0 h 807"/>
                <a:gd name="T6" fmla="*/ 0 w 806"/>
                <a:gd name="T7" fmla="*/ 807 h 807"/>
              </a:gdLst>
              <a:ahLst/>
              <a:cxnLst>
                <a:cxn ang="0">
                  <a:pos x="T0" y="T1"/>
                </a:cxn>
                <a:cxn ang="0">
                  <a:pos x="T2" y="T3"/>
                </a:cxn>
                <a:cxn ang="0">
                  <a:pos x="T4" y="T5"/>
                </a:cxn>
                <a:cxn ang="0">
                  <a:pos x="T6" y="T7"/>
                </a:cxn>
              </a:cxnLst>
              <a:rect l="0" t="0" r="r" b="b"/>
              <a:pathLst>
                <a:path w="806" h="807">
                  <a:moveTo>
                    <a:pt x="0" y="807"/>
                  </a:moveTo>
                  <a:lnTo>
                    <a:pt x="806" y="0"/>
                  </a:lnTo>
                  <a:lnTo>
                    <a:pt x="0" y="0"/>
                  </a:lnTo>
                  <a:lnTo>
                    <a:pt x="0" y="807"/>
                  </a:lnTo>
                  <a:close/>
                </a:path>
              </a:pathLst>
            </a:custGeom>
            <a:solidFill>
              <a:schemeClr val="accent1">
                <a:lumMod val="20000"/>
                <a:lumOff val="8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40" name="Freeform 119"/>
            <p:cNvSpPr/>
            <p:nvPr>
              <p:custDataLst>
                <p:tags r:id="rId21"/>
              </p:custDataLst>
            </p:nvPr>
          </p:nvSpPr>
          <p:spPr bwMode="auto">
            <a:xfrm>
              <a:off x="644979" y="3108239"/>
              <a:ext cx="960910" cy="960910"/>
            </a:xfrm>
            <a:custGeom>
              <a:avLst/>
              <a:gdLst>
                <a:gd name="T0" fmla="*/ 0 w 806"/>
                <a:gd name="T1" fmla="*/ 806 h 806"/>
                <a:gd name="T2" fmla="*/ 806 w 806"/>
                <a:gd name="T3" fmla="*/ 0 h 806"/>
                <a:gd name="T4" fmla="*/ 806 w 806"/>
                <a:gd name="T5" fmla="*/ 806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806" y="806"/>
                  </a:lnTo>
                  <a:lnTo>
                    <a:pt x="0" y="806"/>
                  </a:lnTo>
                  <a:close/>
                </a:path>
              </a:pathLst>
            </a:custGeom>
            <a:solidFill>
              <a:schemeClr val="accent1">
                <a:lumMod val="20000"/>
                <a:lumOff val="8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41" name="Freeform 120"/>
            <p:cNvSpPr/>
            <p:nvPr>
              <p:custDataLst>
                <p:tags r:id="rId22"/>
              </p:custDataLst>
            </p:nvPr>
          </p:nvSpPr>
          <p:spPr bwMode="auto">
            <a:xfrm>
              <a:off x="643786" y="3107047"/>
              <a:ext cx="962103" cy="962103"/>
            </a:xfrm>
            <a:custGeom>
              <a:avLst/>
              <a:gdLst>
                <a:gd name="T0" fmla="*/ 807 w 807"/>
                <a:gd name="T1" fmla="*/ 807 h 807"/>
                <a:gd name="T2" fmla="*/ 0 w 807"/>
                <a:gd name="T3" fmla="*/ 0 h 807"/>
                <a:gd name="T4" fmla="*/ 807 w 807"/>
                <a:gd name="T5" fmla="*/ 0 h 807"/>
                <a:gd name="T6" fmla="*/ 807 w 807"/>
                <a:gd name="T7" fmla="*/ 807 h 807"/>
              </a:gdLst>
              <a:ahLst/>
              <a:cxnLst>
                <a:cxn ang="0">
                  <a:pos x="T0" y="T1"/>
                </a:cxn>
                <a:cxn ang="0">
                  <a:pos x="T2" y="T3"/>
                </a:cxn>
                <a:cxn ang="0">
                  <a:pos x="T4" y="T5"/>
                </a:cxn>
                <a:cxn ang="0">
                  <a:pos x="T6" y="T7"/>
                </a:cxn>
              </a:cxnLst>
              <a:rect l="0" t="0" r="r" b="b"/>
              <a:pathLst>
                <a:path w="807" h="807">
                  <a:moveTo>
                    <a:pt x="807" y="807"/>
                  </a:moveTo>
                  <a:lnTo>
                    <a:pt x="0" y="0"/>
                  </a:lnTo>
                  <a:lnTo>
                    <a:pt x="807" y="0"/>
                  </a:lnTo>
                  <a:lnTo>
                    <a:pt x="807" y="807"/>
                  </a:lnTo>
                  <a:close/>
                </a:path>
              </a:pathLst>
            </a:custGeom>
            <a:solidFill>
              <a:schemeClr val="accent3">
                <a:lumMod val="40000"/>
                <a:lumOff val="6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grpSp>
          <p:nvGrpSpPr>
            <p:cNvPr id="42" name="그룹 89"/>
            <p:cNvGrpSpPr/>
            <p:nvPr/>
          </p:nvGrpSpPr>
          <p:grpSpPr>
            <a:xfrm>
              <a:off x="1328107" y="3390795"/>
              <a:ext cx="277782" cy="678360"/>
              <a:chOff x="1812925" y="4535488"/>
              <a:chExt cx="369888" cy="903287"/>
            </a:xfrm>
            <a:solidFill>
              <a:schemeClr val="accent2">
                <a:lumMod val="50000"/>
              </a:schemeClr>
            </a:solidFill>
          </p:grpSpPr>
          <p:sp>
            <p:nvSpPr>
              <p:cNvPr id="56" name="Freeform 5"/>
              <p:cNvSpPr/>
              <p:nvPr>
                <p:custDataLst>
                  <p:tags r:id="rId23"/>
                </p:custDataLst>
              </p:nvPr>
            </p:nvSpPr>
            <p:spPr bwMode="auto">
              <a:xfrm>
                <a:off x="2027238" y="4535488"/>
                <a:ext cx="155575" cy="382588"/>
              </a:xfrm>
              <a:custGeom>
                <a:avLst/>
                <a:gdLst>
                  <a:gd name="T0" fmla="*/ 98 w 98"/>
                  <a:gd name="T1" fmla="*/ 0 h 241"/>
                  <a:gd name="T2" fmla="*/ 98 w 98"/>
                  <a:gd name="T3" fmla="*/ 0 h 241"/>
                  <a:gd name="T4" fmla="*/ 88 w 98"/>
                  <a:gd name="T5" fmla="*/ 2 h 241"/>
                  <a:gd name="T6" fmla="*/ 77 w 98"/>
                  <a:gd name="T7" fmla="*/ 7 h 241"/>
                  <a:gd name="T8" fmla="*/ 68 w 98"/>
                  <a:gd name="T9" fmla="*/ 11 h 241"/>
                  <a:gd name="T10" fmla="*/ 59 w 98"/>
                  <a:gd name="T11" fmla="*/ 16 h 241"/>
                  <a:gd name="T12" fmla="*/ 50 w 98"/>
                  <a:gd name="T13" fmla="*/ 21 h 241"/>
                  <a:gd name="T14" fmla="*/ 43 w 98"/>
                  <a:gd name="T15" fmla="*/ 28 h 241"/>
                  <a:gd name="T16" fmla="*/ 35 w 98"/>
                  <a:gd name="T17" fmla="*/ 35 h 241"/>
                  <a:gd name="T18" fmla="*/ 28 w 98"/>
                  <a:gd name="T19" fmla="*/ 42 h 241"/>
                  <a:gd name="T20" fmla="*/ 22 w 98"/>
                  <a:gd name="T21" fmla="*/ 51 h 241"/>
                  <a:gd name="T22" fmla="*/ 17 w 98"/>
                  <a:gd name="T23" fmla="*/ 60 h 241"/>
                  <a:gd name="T24" fmla="*/ 11 w 98"/>
                  <a:gd name="T25" fmla="*/ 68 h 241"/>
                  <a:gd name="T26" fmla="*/ 7 w 98"/>
                  <a:gd name="T27" fmla="*/ 79 h 241"/>
                  <a:gd name="T28" fmla="*/ 4 w 98"/>
                  <a:gd name="T29" fmla="*/ 88 h 241"/>
                  <a:gd name="T30" fmla="*/ 2 w 98"/>
                  <a:gd name="T31" fmla="*/ 99 h 241"/>
                  <a:gd name="T32" fmla="*/ 1 w 98"/>
                  <a:gd name="T33" fmla="*/ 109 h 241"/>
                  <a:gd name="T34" fmla="*/ 0 w 98"/>
                  <a:gd name="T35" fmla="*/ 121 h 241"/>
                  <a:gd name="T36" fmla="*/ 0 w 98"/>
                  <a:gd name="T37" fmla="*/ 121 h 241"/>
                  <a:gd name="T38" fmla="*/ 1 w 98"/>
                  <a:gd name="T39" fmla="*/ 131 h 241"/>
                  <a:gd name="T40" fmla="*/ 2 w 98"/>
                  <a:gd name="T41" fmla="*/ 143 h 241"/>
                  <a:gd name="T42" fmla="*/ 4 w 98"/>
                  <a:gd name="T43" fmla="*/ 153 h 241"/>
                  <a:gd name="T44" fmla="*/ 7 w 98"/>
                  <a:gd name="T45" fmla="*/ 162 h 241"/>
                  <a:gd name="T46" fmla="*/ 11 w 98"/>
                  <a:gd name="T47" fmla="*/ 172 h 241"/>
                  <a:gd name="T48" fmla="*/ 17 w 98"/>
                  <a:gd name="T49" fmla="*/ 181 h 241"/>
                  <a:gd name="T50" fmla="*/ 22 w 98"/>
                  <a:gd name="T51" fmla="*/ 191 h 241"/>
                  <a:gd name="T52" fmla="*/ 28 w 98"/>
                  <a:gd name="T53" fmla="*/ 199 h 241"/>
                  <a:gd name="T54" fmla="*/ 35 w 98"/>
                  <a:gd name="T55" fmla="*/ 206 h 241"/>
                  <a:gd name="T56" fmla="*/ 43 w 98"/>
                  <a:gd name="T57" fmla="*/ 214 h 241"/>
                  <a:gd name="T58" fmla="*/ 50 w 98"/>
                  <a:gd name="T59" fmla="*/ 220 h 241"/>
                  <a:gd name="T60" fmla="*/ 59 w 98"/>
                  <a:gd name="T61" fmla="*/ 225 h 241"/>
                  <a:gd name="T62" fmla="*/ 68 w 98"/>
                  <a:gd name="T63" fmla="*/ 230 h 241"/>
                  <a:gd name="T64" fmla="*/ 77 w 98"/>
                  <a:gd name="T65" fmla="*/ 235 h 241"/>
                  <a:gd name="T66" fmla="*/ 88 w 98"/>
                  <a:gd name="T67" fmla="*/ 238 h 241"/>
                  <a:gd name="T68" fmla="*/ 98 w 98"/>
                  <a:gd name="T69" fmla="*/ 241 h 241"/>
                  <a:gd name="T70" fmla="*/ 98 w 98"/>
                  <a:gd name="T71"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8" h="241">
                    <a:moveTo>
                      <a:pt x="98" y="0"/>
                    </a:moveTo>
                    <a:lnTo>
                      <a:pt x="98" y="0"/>
                    </a:lnTo>
                    <a:lnTo>
                      <a:pt x="88" y="2"/>
                    </a:lnTo>
                    <a:lnTo>
                      <a:pt x="77" y="7"/>
                    </a:lnTo>
                    <a:lnTo>
                      <a:pt x="68" y="11"/>
                    </a:lnTo>
                    <a:lnTo>
                      <a:pt x="59" y="16"/>
                    </a:lnTo>
                    <a:lnTo>
                      <a:pt x="50" y="21"/>
                    </a:lnTo>
                    <a:lnTo>
                      <a:pt x="43" y="28"/>
                    </a:lnTo>
                    <a:lnTo>
                      <a:pt x="35" y="35"/>
                    </a:lnTo>
                    <a:lnTo>
                      <a:pt x="28" y="42"/>
                    </a:lnTo>
                    <a:lnTo>
                      <a:pt x="22" y="51"/>
                    </a:lnTo>
                    <a:lnTo>
                      <a:pt x="17" y="60"/>
                    </a:lnTo>
                    <a:lnTo>
                      <a:pt x="11" y="68"/>
                    </a:lnTo>
                    <a:lnTo>
                      <a:pt x="7" y="79"/>
                    </a:lnTo>
                    <a:lnTo>
                      <a:pt x="4" y="88"/>
                    </a:lnTo>
                    <a:lnTo>
                      <a:pt x="2" y="99"/>
                    </a:lnTo>
                    <a:lnTo>
                      <a:pt x="1" y="109"/>
                    </a:lnTo>
                    <a:lnTo>
                      <a:pt x="0" y="121"/>
                    </a:lnTo>
                    <a:lnTo>
                      <a:pt x="0" y="121"/>
                    </a:lnTo>
                    <a:lnTo>
                      <a:pt x="1" y="131"/>
                    </a:lnTo>
                    <a:lnTo>
                      <a:pt x="2" y="143"/>
                    </a:lnTo>
                    <a:lnTo>
                      <a:pt x="4" y="153"/>
                    </a:lnTo>
                    <a:lnTo>
                      <a:pt x="7" y="162"/>
                    </a:lnTo>
                    <a:lnTo>
                      <a:pt x="11" y="172"/>
                    </a:lnTo>
                    <a:lnTo>
                      <a:pt x="17" y="181"/>
                    </a:lnTo>
                    <a:lnTo>
                      <a:pt x="22" y="191"/>
                    </a:lnTo>
                    <a:lnTo>
                      <a:pt x="28" y="199"/>
                    </a:lnTo>
                    <a:lnTo>
                      <a:pt x="35" y="206"/>
                    </a:lnTo>
                    <a:lnTo>
                      <a:pt x="43" y="214"/>
                    </a:lnTo>
                    <a:lnTo>
                      <a:pt x="50" y="220"/>
                    </a:lnTo>
                    <a:lnTo>
                      <a:pt x="59" y="225"/>
                    </a:lnTo>
                    <a:lnTo>
                      <a:pt x="68" y="230"/>
                    </a:lnTo>
                    <a:lnTo>
                      <a:pt x="77" y="235"/>
                    </a:lnTo>
                    <a:lnTo>
                      <a:pt x="88" y="238"/>
                    </a:lnTo>
                    <a:lnTo>
                      <a:pt x="98" y="241"/>
                    </a:lnTo>
                    <a:lnTo>
                      <a:pt x="98"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57" name="Freeform 7"/>
              <p:cNvSpPr/>
              <p:nvPr>
                <p:custDataLst>
                  <p:tags r:id="rId24"/>
                </p:custDataLst>
              </p:nvPr>
            </p:nvSpPr>
            <p:spPr bwMode="auto">
              <a:xfrm>
                <a:off x="1812925" y="4949825"/>
                <a:ext cx="369888" cy="488950"/>
              </a:xfrm>
              <a:custGeom>
                <a:avLst/>
                <a:gdLst>
                  <a:gd name="T0" fmla="*/ 203 w 233"/>
                  <a:gd name="T1" fmla="*/ 0 h 308"/>
                  <a:gd name="T2" fmla="*/ 203 w 233"/>
                  <a:gd name="T3" fmla="*/ 0 h 308"/>
                  <a:gd name="T4" fmla="*/ 182 w 233"/>
                  <a:gd name="T5" fmla="*/ 0 h 308"/>
                  <a:gd name="T6" fmla="*/ 157 w 233"/>
                  <a:gd name="T7" fmla="*/ 2 h 308"/>
                  <a:gd name="T8" fmla="*/ 129 w 233"/>
                  <a:gd name="T9" fmla="*/ 6 h 308"/>
                  <a:gd name="T10" fmla="*/ 114 w 233"/>
                  <a:gd name="T11" fmla="*/ 8 h 308"/>
                  <a:gd name="T12" fmla="*/ 99 w 233"/>
                  <a:gd name="T13" fmla="*/ 12 h 308"/>
                  <a:gd name="T14" fmla="*/ 85 w 233"/>
                  <a:gd name="T15" fmla="*/ 16 h 308"/>
                  <a:gd name="T16" fmla="*/ 70 w 233"/>
                  <a:gd name="T17" fmla="*/ 22 h 308"/>
                  <a:gd name="T18" fmla="*/ 56 w 233"/>
                  <a:gd name="T19" fmla="*/ 28 h 308"/>
                  <a:gd name="T20" fmla="*/ 43 w 233"/>
                  <a:gd name="T21" fmla="*/ 35 h 308"/>
                  <a:gd name="T22" fmla="*/ 30 w 233"/>
                  <a:gd name="T23" fmla="*/ 44 h 308"/>
                  <a:gd name="T24" fmla="*/ 19 w 233"/>
                  <a:gd name="T25" fmla="*/ 53 h 308"/>
                  <a:gd name="T26" fmla="*/ 9 w 233"/>
                  <a:gd name="T27" fmla="*/ 63 h 308"/>
                  <a:gd name="T28" fmla="*/ 0 w 233"/>
                  <a:gd name="T29" fmla="*/ 76 h 308"/>
                  <a:gd name="T30" fmla="*/ 233 w 233"/>
                  <a:gd name="T31" fmla="*/ 308 h 308"/>
                  <a:gd name="T32" fmla="*/ 233 w 233"/>
                  <a:gd name="T33" fmla="*/ 1 h 308"/>
                  <a:gd name="T34" fmla="*/ 225 w 233"/>
                  <a:gd name="T35" fmla="*/ 1 h 308"/>
                  <a:gd name="T36" fmla="*/ 225 w 233"/>
                  <a:gd name="T37" fmla="*/ 1 h 308"/>
                  <a:gd name="T38" fmla="*/ 203 w 233"/>
                  <a:gd name="T39" fmla="*/ 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3" h="308">
                    <a:moveTo>
                      <a:pt x="203" y="0"/>
                    </a:moveTo>
                    <a:lnTo>
                      <a:pt x="203" y="0"/>
                    </a:lnTo>
                    <a:lnTo>
                      <a:pt x="182" y="0"/>
                    </a:lnTo>
                    <a:lnTo>
                      <a:pt x="157" y="2"/>
                    </a:lnTo>
                    <a:lnTo>
                      <a:pt x="129" y="6"/>
                    </a:lnTo>
                    <a:lnTo>
                      <a:pt x="114" y="8"/>
                    </a:lnTo>
                    <a:lnTo>
                      <a:pt x="99" y="12"/>
                    </a:lnTo>
                    <a:lnTo>
                      <a:pt x="85" y="16"/>
                    </a:lnTo>
                    <a:lnTo>
                      <a:pt x="70" y="22"/>
                    </a:lnTo>
                    <a:lnTo>
                      <a:pt x="56" y="28"/>
                    </a:lnTo>
                    <a:lnTo>
                      <a:pt x="43" y="35"/>
                    </a:lnTo>
                    <a:lnTo>
                      <a:pt x="30" y="44"/>
                    </a:lnTo>
                    <a:lnTo>
                      <a:pt x="19" y="53"/>
                    </a:lnTo>
                    <a:lnTo>
                      <a:pt x="9" y="63"/>
                    </a:lnTo>
                    <a:lnTo>
                      <a:pt x="0" y="76"/>
                    </a:lnTo>
                    <a:lnTo>
                      <a:pt x="233" y="308"/>
                    </a:lnTo>
                    <a:lnTo>
                      <a:pt x="233" y="1"/>
                    </a:lnTo>
                    <a:lnTo>
                      <a:pt x="225" y="1"/>
                    </a:lnTo>
                    <a:lnTo>
                      <a:pt x="225" y="1"/>
                    </a:lnTo>
                    <a:lnTo>
                      <a:pt x="203"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grpSp>
        <p:sp>
          <p:nvSpPr>
            <p:cNvPr id="43" name="Freeform 36"/>
            <p:cNvSpPr/>
            <p:nvPr>
              <p:custDataLst>
                <p:tags r:id="rId25"/>
              </p:custDataLst>
            </p:nvPr>
          </p:nvSpPr>
          <p:spPr bwMode="auto">
            <a:xfrm>
              <a:off x="3700578" y="192350"/>
              <a:ext cx="164523" cy="513837"/>
            </a:xfrm>
            <a:custGeom>
              <a:avLst/>
              <a:gdLst>
                <a:gd name="T0" fmla="*/ 0 w 138"/>
                <a:gd name="T1" fmla="*/ 0 h 431"/>
                <a:gd name="T2" fmla="*/ 0 w 138"/>
                <a:gd name="T3" fmla="*/ 85 h 431"/>
                <a:gd name="T4" fmla="*/ 0 w 138"/>
                <a:gd name="T5" fmla="*/ 85 h 431"/>
                <a:gd name="T6" fmla="*/ 15 w 138"/>
                <a:gd name="T7" fmla="*/ 96 h 431"/>
                <a:gd name="T8" fmla="*/ 27 w 138"/>
                <a:gd name="T9" fmla="*/ 110 h 431"/>
                <a:gd name="T10" fmla="*/ 38 w 138"/>
                <a:gd name="T11" fmla="*/ 124 h 431"/>
                <a:gd name="T12" fmla="*/ 47 w 138"/>
                <a:gd name="T13" fmla="*/ 141 h 431"/>
                <a:gd name="T14" fmla="*/ 56 w 138"/>
                <a:gd name="T15" fmla="*/ 158 h 431"/>
                <a:gd name="T16" fmla="*/ 61 w 138"/>
                <a:gd name="T17" fmla="*/ 177 h 431"/>
                <a:gd name="T18" fmla="*/ 64 w 138"/>
                <a:gd name="T19" fmla="*/ 195 h 431"/>
                <a:gd name="T20" fmla="*/ 65 w 138"/>
                <a:gd name="T21" fmla="*/ 215 h 431"/>
                <a:gd name="T22" fmla="*/ 65 w 138"/>
                <a:gd name="T23" fmla="*/ 215 h 431"/>
                <a:gd name="T24" fmla="*/ 64 w 138"/>
                <a:gd name="T25" fmla="*/ 235 h 431"/>
                <a:gd name="T26" fmla="*/ 61 w 138"/>
                <a:gd name="T27" fmla="*/ 254 h 431"/>
                <a:gd name="T28" fmla="*/ 56 w 138"/>
                <a:gd name="T29" fmla="*/ 272 h 431"/>
                <a:gd name="T30" fmla="*/ 47 w 138"/>
                <a:gd name="T31" fmla="*/ 290 h 431"/>
                <a:gd name="T32" fmla="*/ 38 w 138"/>
                <a:gd name="T33" fmla="*/ 305 h 431"/>
                <a:gd name="T34" fmla="*/ 27 w 138"/>
                <a:gd name="T35" fmla="*/ 321 h 431"/>
                <a:gd name="T36" fmla="*/ 15 w 138"/>
                <a:gd name="T37" fmla="*/ 333 h 431"/>
                <a:gd name="T38" fmla="*/ 0 w 138"/>
                <a:gd name="T39" fmla="*/ 346 h 431"/>
                <a:gd name="T40" fmla="*/ 0 w 138"/>
                <a:gd name="T41" fmla="*/ 431 h 431"/>
                <a:gd name="T42" fmla="*/ 0 w 138"/>
                <a:gd name="T43" fmla="*/ 431 h 431"/>
                <a:gd name="T44" fmla="*/ 15 w 138"/>
                <a:gd name="T45" fmla="*/ 423 h 431"/>
                <a:gd name="T46" fmla="*/ 30 w 138"/>
                <a:gd name="T47" fmla="*/ 414 h 431"/>
                <a:gd name="T48" fmla="*/ 43 w 138"/>
                <a:gd name="T49" fmla="*/ 405 h 431"/>
                <a:gd name="T50" fmla="*/ 57 w 138"/>
                <a:gd name="T51" fmla="*/ 394 h 431"/>
                <a:gd name="T52" fmla="*/ 68 w 138"/>
                <a:gd name="T53" fmla="*/ 384 h 431"/>
                <a:gd name="T54" fmla="*/ 80 w 138"/>
                <a:gd name="T55" fmla="*/ 371 h 431"/>
                <a:gd name="T56" fmla="*/ 90 w 138"/>
                <a:gd name="T57" fmla="*/ 359 h 431"/>
                <a:gd name="T58" fmla="*/ 100 w 138"/>
                <a:gd name="T59" fmla="*/ 345 h 431"/>
                <a:gd name="T60" fmla="*/ 109 w 138"/>
                <a:gd name="T61" fmla="*/ 330 h 431"/>
                <a:gd name="T62" fmla="*/ 116 w 138"/>
                <a:gd name="T63" fmla="*/ 316 h 431"/>
                <a:gd name="T64" fmla="*/ 123 w 138"/>
                <a:gd name="T65" fmla="*/ 300 h 431"/>
                <a:gd name="T66" fmla="*/ 128 w 138"/>
                <a:gd name="T67" fmla="*/ 283 h 431"/>
                <a:gd name="T68" fmla="*/ 133 w 138"/>
                <a:gd name="T69" fmla="*/ 268 h 431"/>
                <a:gd name="T70" fmla="*/ 136 w 138"/>
                <a:gd name="T71" fmla="*/ 250 h 431"/>
                <a:gd name="T72" fmla="*/ 138 w 138"/>
                <a:gd name="T73" fmla="*/ 233 h 431"/>
                <a:gd name="T74" fmla="*/ 138 w 138"/>
                <a:gd name="T75" fmla="*/ 215 h 431"/>
                <a:gd name="T76" fmla="*/ 138 w 138"/>
                <a:gd name="T77" fmla="*/ 215 h 431"/>
                <a:gd name="T78" fmla="*/ 138 w 138"/>
                <a:gd name="T79" fmla="*/ 198 h 431"/>
                <a:gd name="T80" fmla="*/ 136 w 138"/>
                <a:gd name="T81" fmla="*/ 180 h 431"/>
                <a:gd name="T82" fmla="*/ 133 w 138"/>
                <a:gd name="T83" fmla="*/ 163 h 431"/>
                <a:gd name="T84" fmla="*/ 128 w 138"/>
                <a:gd name="T85" fmla="*/ 146 h 431"/>
                <a:gd name="T86" fmla="*/ 123 w 138"/>
                <a:gd name="T87" fmla="*/ 131 h 431"/>
                <a:gd name="T88" fmla="*/ 116 w 138"/>
                <a:gd name="T89" fmla="*/ 115 h 431"/>
                <a:gd name="T90" fmla="*/ 109 w 138"/>
                <a:gd name="T91" fmla="*/ 100 h 431"/>
                <a:gd name="T92" fmla="*/ 100 w 138"/>
                <a:gd name="T93" fmla="*/ 86 h 431"/>
                <a:gd name="T94" fmla="*/ 90 w 138"/>
                <a:gd name="T95" fmla="*/ 72 h 431"/>
                <a:gd name="T96" fmla="*/ 80 w 138"/>
                <a:gd name="T97" fmla="*/ 60 h 431"/>
                <a:gd name="T98" fmla="*/ 68 w 138"/>
                <a:gd name="T99" fmla="*/ 47 h 431"/>
                <a:gd name="T100" fmla="*/ 57 w 138"/>
                <a:gd name="T101" fmla="*/ 36 h 431"/>
                <a:gd name="T102" fmla="*/ 43 w 138"/>
                <a:gd name="T103" fmla="*/ 25 h 431"/>
                <a:gd name="T104" fmla="*/ 30 w 138"/>
                <a:gd name="T105" fmla="*/ 16 h 431"/>
                <a:gd name="T106" fmla="*/ 15 w 138"/>
                <a:gd name="T107" fmla="*/ 7 h 431"/>
                <a:gd name="T108" fmla="*/ 0 w 138"/>
                <a:gd name="T109" fmla="*/ 0 h 4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8" h="431">
                  <a:moveTo>
                    <a:pt x="0" y="0"/>
                  </a:moveTo>
                  <a:lnTo>
                    <a:pt x="0" y="85"/>
                  </a:lnTo>
                  <a:lnTo>
                    <a:pt x="0" y="85"/>
                  </a:lnTo>
                  <a:lnTo>
                    <a:pt x="15" y="96"/>
                  </a:lnTo>
                  <a:lnTo>
                    <a:pt x="27" y="110"/>
                  </a:lnTo>
                  <a:lnTo>
                    <a:pt x="38" y="124"/>
                  </a:lnTo>
                  <a:lnTo>
                    <a:pt x="47" y="141"/>
                  </a:lnTo>
                  <a:lnTo>
                    <a:pt x="56" y="158"/>
                  </a:lnTo>
                  <a:lnTo>
                    <a:pt x="61" y="177"/>
                  </a:lnTo>
                  <a:lnTo>
                    <a:pt x="64" y="195"/>
                  </a:lnTo>
                  <a:lnTo>
                    <a:pt x="65" y="215"/>
                  </a:lnTo>
                  <a:lnTo>
                    <a:pt x="65" y="215"/>
                  </a:lnTo>
                  <a:lnTo>
                    <a:pt x="64" y="235"/>
                  </a:lnTo>
                  <a:lnTo>
                    <a:pt x="61" y="254"/>
                  </a:lnTo>
                  <a:lnTo>
                    <a:pt x="56" y="272"/>
                  </a:lnTo>
                  <a:lnTo>
                    <a:pt x="47" y="290"/>
                  </a:lnTo>
                  <a:lnTo>
                    <a:pt x="38" y="305"/>
                  </a:lnTo>
                  <a:lnTo>
                    <a:pt x="27" y="321"/>
                  </a:lnTo>
                  <a:lnTo>
                    <a:pt x="15" y="333"/>
                  </a:lnTo>
                  <a:lnTo>
                    <a:pt x="0" y="346"/>
                  </a:lnTo>
                  <a:lnTo>
                    <a:pt x="0" y="431"/>
                  </a:lnTo>
                  <a:lnTo>
                    <a:pt x="0" y="431"/>
                  </a:lnTo>
                  <a:lnTo>
                    <a:pt x="15" y="423"/>
                  </a:lnTo>
                  <a:lnTo>
                    <a:pt x="30" y="414"/>
                  </a:lnTo>
                  <a:lnTo>
                    <a:pt x="43" y="405"/>
                  </a:lnTo>
                  <a:lnTo>
                    <a:pt x="57" y="394"/>
                  </a:lnTo>
                  <a:lnTo>
                    <a:pt x="68" y="384"/>
                  </a:lnTo>
                  <a:lnTo>
                    <a:pt x="80" y="371"/>
                  </a:lnTo>
                  <a:lnTo>
                    <a:pt x="90" y="359"/>
                  </a:lnTo>
                  <a:lnTo>
                    <a:pt x="100" y="345"/>
                  </a:lnTo>
                  <a:lnTo>
                    <a:pt x="109" y="330"/>
                  </a:lnTo>
                  <a:lnTo>
                    <a:pt x="116" y="316"/>
                  </a:lnTo>
                  <a:lnTo>
                    <a:pt x="123" y="300"/>
                  </a:lnTo>
                  <a:lnTo>
                    <a:pt x="128" y="283"/>
                  </a:lnTo>
                  <a:lnTo>
                    <a:pt x="133" y="268"/>
                  </a:lnTo>
                  <a:lnTo>
                    <a:pt x="136" y="250"/>
                  </a:lnTo>
                  <a:lnTo>
                    <a:pt x="138" y="233"/>
                  </a:lnTo>
                  <a:lnTo>
                    <a:pt x="138" y="215"/>
                  </a:lnTo>
                  <a:lnTo>
                    <a:pt x="138" y="215"/>
                  </a:lnTo>
                  <a:lnTo>
                    <a:pt x="138" y="198"/>
                  </a:lnTo>
                  <a:lnTo>
                    <a:pt x="136" y="180"/>
                  </a:lnTo>
                  <a:lnTo>
                    <a:pt x="133" y="163"/>
                  </a:lnTo>
                  <a:lnTo>
                    <a:pt x="128" y="146"/>
                  </a:lnTo>
                  <a:lnTo>
                    <a:pt x="123" y="131"/>
                  </a:lnTo>
                  <a:lnTo>
                    <a:pt x="116" y="115"/>
                  </a:lnTo>
                  <a:lnTo>
                    <a:pt x="109" y="100"/>
                  </a:lnTo>
                  <a:lnTo>
                    <a:pt x="100" y="86"/>
                  </a:lnTo>
                  <a:lnTo>
                    <a:pt x="90" y="72"/>
                  </a:lnTo>
                  <a:lnTo>
                    <a:pt x="80" y="60"/>
                  </a:lnTo>
                  <a:lnTo>
                    <a:pt x="68" y="47"/>
                  </a:lnTo>
                  <a:lnTo>
                    <a:pt x="57" y="36"/>
                  </a:lnTo>
                  <a:lnTo>
                    <a:pt x="43" y="25"/>
                  </a:lnTo>
                  <a:lnTo>
                    <a:pt x="30" y="16"/>
                  </a:lnTo>
                  <a:lnTo>
                    <a:pt x="15" y="7"/>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44" name="Freeform 38"/>
            <p:cNvSpPr/>
            <p:nvPr>
              <p:custDataLst>
                <p:tags r:id="rId26"/>
              </p:custDataLst>
            </p:nvPr>
          </p:nvSpPr>
          <p:spPr bwMode="auto">
            <a:xfrm>
              <a:off x="3195087" y="168988"/>
              <a:ext cx="450650" cy="656901"/>
            </a:xfrm>
            <a:custGeom>
              <a:avLst/>
              <a:gdLst>
                <a:gd name="T0" fmla="*/ 326 w 378"/>
                <a:gd name="T1" fmla="*/ 0 h 551"/>
                <a:gd name="T2" fmla="*/ 286 w 378"/>
                <a:gd name="T3" fmla="*/ 3 h 551"/>
                <a:gd name="T4" fmla="*/ 93 w 378"/>
                <a:gd name="T5" fmla="*/ 198 h 551"/>
                <a:gd name="T6" fmla="*/ 89 w 378"/>
                <a:gd name="T7" fmla="*/ 237 h 551"/>
                <a:gd name="T8" fmla="*/ 90 w 378"/>
                <a:gd name="T9" fmla="*/ 253 h 551"/>
                <a:gd name="T10" fmla="*/ 94 w 378"/>
                <a:gd name="T11" fmla="*/ 283 h 551"/>
                <a:gd name="T12" fmla="*/ 101 w 378"/>
                <a:gd name="T13" fmla="*/ 313 h 551"/>
                <a:gd name="T14" fmla="*/ 113 w 378"/>
                <a:gd name="T15" fmla="*/ 340 h 551"/>
                <a:gd name="T16" fmla="*/ 15 w 378"/>
                <a:gd name="T17" fmla="*/ 458 h 551"/>
                <a:gd name="T18" fmla="*/ 9 w 378"/>
                <a:gd name="T19" fmla="*/ 466 h 551"/>
                <a:gd name="T20" fmla="*/ 1 w 378"/>
                <a:gd name="T21" fmla="*/ 486 h 551"/>
                <a:gd name="T22" fmla="*/ 1 w 378"/>
                <a:gd name="T23" fmla="*/ 507 h 551"/>
                <a:gd name="T24" fmla="*/ 9 w 378"/>
                <a:gd name="T25" fmla="*/ 526 h 551"/>
                <a:gd name="T26" fmla="*/ 15 w 378"/>
                <a:gd name="T27" fmla="*/ 535 h 551"/>
                <a:gd name="T28" fmla="*/ 34 w 378"/>
                <a:gd name="T29" fmla="*/ 547 h 551"/>
                <a:gd name="T30" fmla="*/ 54 w 378"/>
                <a:gd name="T31" fmla="*/ 551 h 551"/>
                <a:gd name="T32" fmla="*/ 65 w 378"/>
                <a:gd name="T33" fmla="*/ 550 h 551"/>
                <a:gd name="T34" fmla="*/ 84 w 378"/>
                <a:gd name="T35" fmla="*/ 542 h 551"/>
                <a:gd name="T36" fmla="*/ 194 w 378"/>
                <a:gd name="T37" fmla="*/ 434 h 551"/>
                <a:gd name="T38" fmla="*/ 209 w 378"/>
                <a:gd name="T39" fmla="*/ 443 h 551"/>
                <a:gd name="T40" fmla="*/ 239 w 378"/>
                <a:gd name="T41" fmla="*/ 458 h 551"/>
                <a:gd name="T42" fmla="*/ 273 w 378"/>
                <a:gd name="T43" fmla="*/ 468 h 551"/>
                <a:gd name="T44" fmla="*/ 308 w 378"/>
                <a:gd name="T45" fmla="*/ 474 h 551"/>
                <a:gd name="T46" fmla="*/ 326 w 378"/>
                <a:gd name="T47" fmla="*/ 475 h 551"/>
                <a:gd name="T48" fmla="*/ 353 w 378"/>
                <a:gd name="T49" fmla="*/ 473 h 551"/>
                <a:gd name="T50" fmla="*/ 378 w 378"/>
                <a:gd name="T51" fmla="*/ 468 h 551"/>
                <a:gd name="T52" fmla="*/ 378 w 378"/>
                <a:gd name="T53" fmla="*/ 393 h 551"/>
                <a:gd name="T54" fmla="*/ 353 w 378"/>
                <a:gd name="T55" fmla="*/ 399 h 551"/>
                <a:gd name="T56" fmla="*/ 326 w 378"/>
                <a:gd name="T57" fmla="*/ 401 h 551"/>
                <a:gd name="T58" fmla="*/ 309 w 378"/>
                <a:gd name="T59" fmla="*/ 400 h 551"/>
                <a:gd name="T60" fmla="*/ 278 w 378"/>
                <a:gd name="T61" fmla="*/ 394 h 551"/>
                <a:gd name="T62" fmla="*/ 249 w 378"/>
                <a:gd name="T63" fmla="*/ 382 h 551"/>
                <a:gd name="T64" fmla="*/ 221 w 378"/>
                <a:gd name="T65" fmla="*/ 364 h 551"/>
                <a:gd name="T66" fmla="*/ 199 w 378"/>
                <a:gd name="T67" fmla="*/ 342 h 551"/>
                <a:gd name="T68" fmla="*/ 182 w 378"/>
                <a:gd name="T69" fmla="*/ 316 h 551"/>
                <a:gd name="T70" fmla="*/ 169 w 378"/>
                <a:gd name="T71" fmla="*/ 285 h 551"/>
                <a:gd name="T72" fmla="*/ 163 w 378"/>
                <a:gd name="T73" fmla="*/ 254 h 551"/>
                <a:gd name="T74" fmla="*/ 162 w 378"/>
                <a:gd name="T75" fmla="*/ 237 h 551"/>
                <a:gd name="T76" fmla="*/ 165 w 378"/>
                <a:gd name="T77" fmla="*/ 204 h 551"/>
                <a:gd name="T78" fmla="*/ 175 w 378"/>
                <a:gd name="T79" fmla="*/ 174 h 551"/>
                <a:gd name="T80" fmla="*/ 190 w 378"/>
                <a:gd name="T81" fmla="*/ 145 h 551"/>
                <a:gd name="T82" fmla="*/ 210 w 378"/>
                <a:gd name="T83" fmla="*/ 121 h 551"/>
                <a:gd name="T84" fmla="*/ 235 w 378"/>
                <a:gd name="T85" fmla="*/ 101 h 551"/>
                <a:gd name="T86" fmla="*/ 262 w 378"/>
                <a:gd name="T87" fmla="*/ 86 h 551"/>
                <a:gd name="T88" fmla="*/ 294 w 378"/>
                <a:gd name="T89" fmla="*/ 76 h 551"/>
                <a:gd name="T90" fmla="*/ 326 w 378"/>
                <a:gd name="T91" fmla="*/ 73 h 551"/>
                <a:gd name="T92" fmla="*/ 340 w 378"/>
                <a:gd name="T93" fmla="*/ 73 h 551"/>
                <a:gd name="T94" fmla="*/ 366 w 378"/>
                <a:gd name="T95" fmla="*/ 77 h 551"/>
                <a:gd name="T96" fmla="*/ 378 w 378"/>
                <a:gd name="T97" fmla="*/ 5 h 551"/>
                <a:gd name="T98" fmla="*/ 366 w 378"/>
                <a:gd name="T99" fmla="*/ 3 h 551"/>
                <a:gd name="T100" fmla="*/ 340 w 378"/>
                <a:gd name="T101" fmla="*/ 0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78" h="551">
                  <a:moveTo>
                    <a:pt x="326" y="0"/>
                  </a:moveTo>
                  <a:lnTo>
                    <a:pt x="326" y="0"/>
                  </a:lnTo>
                  <a:lnTo>
                    <a:pt x="306" y="1"/>
                  </a:lnTo>
                  <a:lnTo>
                    <a:pt x="286" y="3"/>
                  </a:lnTo>
                  <a:lnTo>
                    <a:pt x="93" y="198"/>
                  </a:lnTo>
                  <a:lnTo>
                    <a:pt x="93" y="198"/>
                  </a:lnTo>
                  <a:lnTo>
                    <a:pt x="90" y="216"/>
                  </a:lnTo>
                  <a:lnTo>
                    <a:pt x="89" y="237"/>
                  </a:lnTo>
                  <a:lnTo>
                    <a:pt x="89" y="237"/>
                  </a:lnTo>
                  <a:lnTo>
                    <a:pt x="90" y="253"/>
                  </a:lnTo>
                  <a:lnTo>
                    <a:pt x="91" y="269"/>
                  </a:lnTo>
                  <a:lnTo>
                    <a:pt x="94" y="283"/>
                  </a:lnTo>
                  <a:lnTo>
                    <a:pt x="97" y="298"/>
                  </a:lnTo>
                  <a:lnTo>
                    <a:pt x="101" y="313"/>
                  </a:lnTo>
                  <a:lnTo>
                    <a:pt x="106" y="326"/>
                  </a:lnTo>
                  <a:lnTo>
                    <a:pt x="113" y="340"/>
                  </a:lnTo>
                  <a:lnTo>
                    <a:pt x="120" y="353"/>
                  </a:lnTo>
                  <a:lnTo>
                    <a:pt x="15" y="458"/>
                  </a:lnTo>
                  <a:lnTo>
                    <a:pt x="15" y="458"/>
                  </a:lnTo>
                  <a:lnTo>
                    <a:pt x="9" y="466"/>
                  </a:lnTo>
                  <a:lnTo>
                    <a:pt x="4" y="476"/>
                  </a:lnTo>
                  <a:lnTo>
                    <a:pt x="1" y="486"/>
                  </a:lnTo>
                  <a:lnTo>
                    <a:pt x="0" y="497"/>
                  </a:lnTo>
                  <a:lnTo>
                    <a:pt x="1" y="507"/>
                  </a:lnTo>
                  <a:lnTo>
                    <a:pt x="4" y="516"/>
                  </a:lnTo>
                  <a:lnTo>
                    <a:pt x="9" y="526"/>
                  </a:lnTo>
                  <a:lnTo>
                    <a:pt x="15" y="535"/>
                  </a:lnTo>
                  <a:lnTo>
                    <a:pt x="15" y="535"/>
                  </a:lnTo>
                  <a:lnTo>
                    <a:pt x="24" y="542"/>
                  </a:lnTo>
                  <a:lnTo>
                    <a:pt x="34" y="547"/>
                  </a:lnTo>
                  <a:lnTo>
                    <a:pt x="44" y="550"/>
                  </a:lnTo>
                  <a:lnTo>
                    <a:pt x="54" y="551"/>
                  </a:lnTo>
                  <a:lnTo>
                    <a:pt x="54" y="551"/>
                  </a:lnTo>
                  <a:lnTo>
                    <a:pt x="65" y="550"/>
                  </a:lnTo>
                  <a:lnTo>
                    <a:pt x="75" y="547"/>
                  </a:lnTo>
                  <a:lnTo>
                    <a:pt x="84" y="542"/>
                  </a:lnTo>
                  <a:lnTo>
                    <a:pt x="93" y="535"/>
                  </a:lnTo>
                  <a:lnTo>
                    <a:pt x="194" y="434"/>
                  </a:lnTo>
                  <a:lnTo>
                    <a:pt x="194" y="434"/>
                  </a:lnTo>
                  <a:lnTo>
                    <a:pt x="209" y="443"/>
                  </a:lnTo>
                  <a:lnTo>
                    <a:pt x="224" y="451"/>
                  </a:lnTo>
                  <a:lnTo>
                    <a:pt x="239" y="458"/>
                  </a:lnTo>
                  <a:lnTo>
                    <a:pt x="256" y="463"/>
                  </a:lnTo>
                  <a:lnTo>
                    <a:pt x="273" y="468"/>
                  </a:lnTo>
                  <a:lnTo>
                    <a:pt x="290" y="472"/>
                  </a:lnTo>
                  <a:lnTo>
                    <a:pt x="308" y="474"/>
                  </a:lnTo>
                  <a:lnTo>
                    <a:pt x="326" y="475"/>
                  </a:lnTo>
                  <a:lnTo>
                    <a:pt x="326" y="475"/>
                  </a:lnTo>
                  <a:lnTo>
                    <a:pt x="340" y="474"/>
                  </a:lnTo>
                  <a:lnTo>
                    <a:pt x="353" y="473"/>
                  </a:lnTo>
                  <a:lnTo>
                    <a:pt x="366" y="470"/>
                  </a:lnTo>
                  <a:lnTo>
                    <a:pt x="378" y="468"/>
                  </a:lnTo>
                  <a:lnTo>
                    <a:pt x="378" y="393"/>
                  </a:lnTo>
                  <a:lnTo>
                    <a:pt x="378" y="393"/>
                  </a:lnTo>
                  <a:lnTo>
                    <a:pt x="366" y="396"/>
                  </a:lnTo>
                  <a:lnTo>
                    <a:pt x="353" y="399"/>
                  </a:lnTo>
                  <a:lnTo>
                    <a:pt x="340" y="400"/>
                  </a:lnTo>
                  <a:lnTo>
                    <a:pt x="326" y="401"/>
                  </a:lnTo>
                  <a:lnTo>
                    <a:pt x="326" y="401"/>
                  </a:lnTo>
                  <a:lnTo>
                    <a:pt x="309" y="400"/>
                  </a:lnTo>
                  <a:lnTo>
                    <a:pt x="294" y="398"/>
                  </a:lnTo>
                  <a:lnTo>
                    <a:pt x="278" y="394"/>
                  </a:lnTo>
                  <a:lnTo>
                    <a:pt x="262" y="388"/>
                  </a:lnTo>
                  <a:lnTo>
                    <a:pt x="249" y="382"/>
                  </a:lnTo>
                  <a:lnTo>
                    <a:pt x="235" y="373"/>
                  </a:lnTo>
                  <a:lnTo>
                    <a:pt x="221" y="364"/>
                  </a:lnTo>
                  <a:lnTo>
                    <a:pt x="210" y="353"/>
                  </a:lnTo>
                  <a:lnTo>
                    <a:pt x="199" y="342"/>
                  </a:lnTo>
                  <a:lnTo>
                    <a:pt x="190" y="329"/>
                  </a:lnTo>
                  <a:lnTo>
                    <a:pt x="182" y="316"/>
                  </a:lnTo>
                  <a:lnTo>
                    <a:pt x="175" y="301"/>
                  </a:lnTo>
                  <a:lnTo>
                    <a:pt x="169" y="285"/>
                  </a:lnTo>
                  <a:lnTo>
                    <a:pt x="165" y="270"/>
                  </a:lnTo>
                  <a:lnTo>
                    <a:pt x="163" y="254"/>
                  </a:lnTo>
                  <a:lnTo>
                    <a:pt x="162" y="237"/>
                  </a:lnTo>
                  <a:lnTo>
                    <a:pt x="162" y="237"/>
                  </a:lnTo>
                  <a:lnTo>
                    <a:pt x="163" y="221"/>
                  </a:lnTo>
                  <a:lnTo>
                    <a:pt x="165" y="204"/>
                  </a:lnTo>
                  <a:lnTo>
                    <a:pt x="169" y="188"/>
                  </a:lnTo>
                  <a:lnTo>
                    <a:pt x="175" y="174"/>
                  </a:lnTo>
                  <a:lnTo>
                    <a:pt x="182" y="159"/>
                  </a:lnTo>
                  <a:lnTo>
                    <a:pt x="190" y="145"/>
                  </a:lnTo>
                  <a:lnTo>
                    <a:pt x="199" y="133"/>
                  </a:lnTo>
                  <a:lnTo>
                    <a:pt x="210" y="121"/>
                  </a:lnTo>
                  <a:lnTo>
                    <a:pt x="221" y="111"/>
                  </a:lnTo>
                  <a:lnTo>
                    <a:pt x="235" y="101"/>
                  </a:lnTo>
                  <a:lnTo>
                    <a:pt x="249" y="93"/>
                  </a:lnTo>
                  <a:lnTo>
                    <a:pt x="262" y="86"/>
                  </a:lnTo>
                  <a:lnTo>
                    <a:pt x="278" y="81"/>
                  </a:lnTo>
                  <a:lnTo>
                    <a:pt x="294" y="76"/>
                  </a:lnTo>
                  <a:lnTo>
                    <a:pt x="309" y="74"/>
                  </a:lnTo>
                  <a:lnTo>
                    <a:pt x="326" y="73"/>
                  </a:lnTo>
                  <a:lnTo>
                    <a:pt x="326" y="73"/>
                  </a:lnTo>
                  <a:lnTo>
                    <a:pt x="340" y="73"/>
                  </a:lnTo>
                  <a:lnTo>
                    <a:pt x="353" y="75"/>
                  </a:lnTo>
                  <a:lnTo>
                    <a:pt x="366" y="77"/>
                  </a:lnTo>
                  <a:lnTo>
                    <a:pt x="378" y="82"/>
                  </a:lnTo>
                  <a:lnTo>
                    <a:pt x="378" y="5"/>
                  </a:lnTo>
                  <a:lnTo>
                    <a:pt x="378" y="5"/>
                  </a:lnTo>
                  <a:lnTo>
                    <a:pt x="366" y="3"/>
                  </a:lnTo>
                  <a:lnTo>
                    <a:pt x="353" y="1"/>
                  </a:lnTo>
                  <a:lnTo>
                    <a:pt x="340" y="0"/>
                  </a:lnTo>
                  <a:lnTo>
                    <a:pt x="326"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45" name="Freeform 42"/>
            <p:cNvSpPr/>
            <p:nvPr>
              <p:custDataLst>
                <p:tags r:id="rId27"/>
              </p:custDataLst>
            </p:nvPr>
          </p:nvSpPr>
          <p:spPr bwMode="auto">
            <a:xfrm>
              <a:off x="2435657" y="1327973"/>
              <a:ext cx="194328" cy="664054"/>
            </a:xfrm>
            <a:custGeom>
              <a:avLst/>
              <a:gdLst>
                <a:gd name="T0" fmla="*/ 74 w 163"/>
                <a:gd name="T1" fmla="*/ 186 h 557"/>
                <a:gd name="T2" fmla="*/ 76 w 163"/>
                <a:gd name="T3" fmla="*/ 166 h 557"/>
                <a:gd name="T4" fmla="*/ 82 w 163"/>
                <a:gd name="T5" fmla="*/ 147 h 557"/>
                <a:gd name="T6" fmla="*/ 89 w 163"/>
                <a:gd name="T7" fmla="*/ 129 h 557"/>
                <a:gd name="T8" fmla="*/ 100 w 163"/>
                <a:gd name="T9" fmla="*/ 115 h 557"/>
                <a:gd name="T10" fmla="*/ 113 w 163"/>
                <a:gd name="T11" fmla="*/ 101 h 557"/>
                <a:gd name="T12" fmla="*/ 128 w 163"/>
                <a:gd name="T13" fmla="*/ 90 h 557"/>
                <a:gd name="T14" fmla="*/ 145 w 163"/>
                <a:gd name="T15" fmla="*/ 81 h 557"/>
                <a:gd name="T16" fmla="*/ 163 w 163"/>
                <a:gd name="T17" fmla="*/ 76 h 557"/>
                <a:gd name="T18" fmla="*/ 163 w 163"/>
                <a:gd name="T19" fmla="*/ 0 h 557"/>
                <a:gd name="T20" fmla="*/ 130 w 163"/>
                <a:gd name="T21" fmla="*/ 7 h 557"/>
                <a:gd name="T22" fmla="*/ 99 w 163"/>
                <a:gd name="T23" fmla="*/ 21 h 557"/>
                <a:gd name="T24" fmla="*/ 71 w 163"/>
                <a:gd name="T25" fmla="*/ 38 h 557"/>
                <a:gd name="T26" fmla="*/ 47 w 163"/>
                <a:gd name="T27" fmla="*/ 61 h 557"/>
                <a:gd name="T28" fmla="*/ 27 w 163"/>
                <a:gd name="T29" fmla="*/ 88 h 557"/>
                <a:gd name="T30" fmla="*/ 13 w 163"/>
                <a:gd name="T31" fmla="*/ 118 h 557"/>
                <a:gd name="T32" fmla="*/ 3 w 163"/>
                <a:gd name="T33" fmla="*/ 150 h 557"/>
                <a:gd name="T34" fmla="*/ 0 w 163"/>
                <a:gd name="T35" fmla="*/ 186 h 557"/>
                <a:gd name="T36" fmla="*/ 1 w 163"/>
                <a:gd name="T37" fmla="*/ 202 h 557"/>
                <a:gd name="T38" fmla="*/ 10 w 163"/>
                <a:gd name="T39" fmla="*/ 242 h 557"/>
                <a:gd name="T40" fmla="*/ 27 w 163"/>
                <a:gd name="T41" fmla="*/ 289 h 557"/>
                <a:gd name="T42" fmla="*/ 63 w 163"/>
                <a:gd name="T43" fmla="*/ 369 h 557"/>
                <a:gd name="T44" fmla="*/ 116 w 163"/>
                <a:gd name="T45" fmla="*/ 473 h 557"/>
                <a:gd name="T46" fmla="*/ 163 w 163"/>
                <a:gd name="T47" fmla="*/ 557 h 557"/>
                <a:gd name="T48" fmla="*/ 163 w 163"/>
                <a:gd name="T49" fmla="*/ 295 h 557"/>
                <a:gd name="T50" fmla="*/ 145 w 163"/>
                <a:gd name="T51" fmla="*/ 289 h 557"/>
                <a:gd name="T52" fmla="*/ 128 w 163"/>
                <a:gd name="T53" fmla="*/ 281 h 557"/>
                <a:gd name="T54" fmla="*/ 113 w 163"/>
                <a:gd name="T55" fmla="*/ 270 h 557"/>
                <a:gd name="T56" fmla="*/ 100 w 163"/>
                <a:gd name="T57" fmla="*/ 257 h 557"/>
                <a:gd name="T58" fmla="*/ 89 w 163"/>
                <a:gd name="T59" fmla="*/ 241 h 557"/>
                <a:gd name="T60" fmla="*/ 82 w 163"/>
                <a:gd name="T61" fmla="*/ 224 h 557"/>
                <a:gd name="T62" fmla="*/ 76 w 163"/>
                <a:gd name="T63" fmla="*/ 205 h 557"/>
                <a:gd name="T64" fmla="*/ 74 w 163"/>
                <a:gd name="T65" fmla="*/ 186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557">
                  <a:moveTo>
                    <a:pt x="74" y="186"/>
                  </a:moveTo>
                  <a:lnTo>
                    <a:pt x="74" y="186"/>
                  </a:lnTo>
                  <a:lnTo>
                    <a:pt x="75" y="175"/>
                  </a:lnTo>
                  <a:lnTo>
                    <a:pt x="76" y="166"/>
                  </a:lnTo>
                  <a:lnTo>
                    <a:pt x="78" y="157"/>
                  </a:lnTo>
                  <a:lnTo>
                    <a:pt x="82" y="147"/>
                  </a:lnTo>
                  <a:lnTo>
                    <a:pt x="85" y="138"/>
                  </a:lnTo>
                  <a:lnTo>
                    <a:pt x="89" y="129"/>
                  </a:lnTo>
                  <a:lnTo>
                    <a:pt x="94" y="122"/>
                  </a:lnTo>
                  <a:lnTo>
                    <a:pt x="100" y="115"/>
                  </a:lnTo>
                  <a:lnTo>
                    <a:pt x="107" y="108"/>
                  </a:lnTo>
                  <a:lnTo>
                    <a:pt x="113" y="101"/>
                  </a:lnTo>
                  <a:lnTo>
                    <a:pt x="120" y="95"/>
                  </a:lnTo>
                  <a:lnTo>
                    <a:pt x="128" y="90"/>
                  </a:lnTo>
                  <a:lnTo>
                    <a:pt x="136" y="86"/>
                  </a:lnTo>
                  <a:lnTo>
                    <a:pt x="145" y="81"/>
                  </a:lnTo>
                  <a:lnTo>
                    <a:pt x="154" y="78"/>
                  </a:lnTo>
                  <a:lnTo>
                    <a:pt x="163" y="76"/>
                  </a:lnTo>
                  <a:lnTo>
                    <a:pt x="163" y="0"/>
                  </a:lnTo>
                  <a:lnTo>
                    <a:pt x="163" y="0"/>
                  </a:lnTo>
                  <a:lnTo>
                    <a:pt x="146" y="3"/>
                  </a:lnTo>
                  <a:lnTo>
                    <a:pt x="130" y="7"/>
                  </a:lnTo>
                  <a:lnTo>
                    <a:pt x="114" y="13"/>
                  </a:lnTo>
                  <a:lnTo>
                    <a:pt x="99" y="21"/>
                  </a:lnTo>
                  <a:lnTo>
                    <a:pt x="85" y="29"/>
                  </a:lnTo>
                  <a:lnTo>
                    <a:pt x="71" y="38"/>
                  </a:lnTo>
                  <a:lnTo>
                    <a:pt x="59" y="50"/>
                  </a:lnTo>
                  <a:lnTo>
                    <a:pt x="47" y="61"/>
                  </a:lnTo>
                  <a:lnTo>
                    <a:pt x="37" y="74"/>
                  </a:lnTo>
                  <a:lnTo>
                    <a:pt x="27" y="88"/>
                  </a:lnTo>
                  <a:lnTo>
                    <a:pt x="19" y="102"/>
                  </a:lnTo>
                  <a:lnTo>
                    <a:pt x="13" y="118"/>
                  </a:lnTo>
                  <a:lnTo>
                    <a:pt x="7" y="134"/>
                  </a:lnTo>
                  <a:lnTo>
                    <a:pt x="3" y="150"/>
                  </a:lnTo>
                  <a:lnTo>
                    <a:pt x="1" y="168"/>
                  </a:lnTo>
                  <a:lnTo>
                    <a:pt x="0" y="186"/>
                  </a:lnTo>
                  <a:lnTo>
                    <a:pt x="0" y="186"/>
                  </a:lnTo>
                  <a:lnTo>
                    <a:pt x="1" y="202"/>
                  </a:lnTo>
                  <a:lnTo>
                    <a:pt x="5" y="220"/>
                  </a:lnTo>
                  <a:lnTo>
                    <a:pt x="10" y="242"/>
                  </a:lnTo>
                  <a:lnTo>
                    <a:pt x="19" y="265"/>
                  </a:lnTo>
                  <a:lnTo>
                    <a:pt x="27" y="289"/>
                  </a:lnTo>
                  <a:lnTo>
                    <a:pt x="39" y="316"/>
                  </a:lnTo>
                  <a:lnTo>
                    <a:pt x="63" y="369"/>
                  </a:lnTo>
                  <a:lnTo>
                    <a:pt x="90" y="422"/>
                  </a:lnTo>
                  <a:lnTo>
                    <a:pt x="116" y="473"/>
                  </a:lnTo>
                  <a:lnTo>
                    <a:pt x="142" y="519"/>
                  </a:lnTo>
                  <a:lnTo>
                    <a:pt x="163" y="557"/>
                  </a:lnTo>
                  <a:lnTo>
                    <a:pt x="163" y="295"/>
                  </a:lnTo>
                  <a:lnTo>
                    <a:pt x="163" y="295"/>
                  </a:lnTo>
                  <a:lnTo>
                    <a:pt x="154" y="293"/>
                  </a:lnTo>
                  <a:lnTo>
                    <a:pt x="145" y="289"/>
                  </a:lnTo>
                  <a:lnTo>
                    <a:pt x="136" y="285"/>
                  </a:lnTo>
                  <a:lnTo>
                    <a:pt x="128" y="281"/>
                  </a:lnTo>
                  <a:lnTo>
                    <a:pt x="120" y="276"/>
                  </a:lnTo>
                  <a:lnTo>
                    <a:pt x="113" y="270"/>
                  </a:lnTo>
                  <a:lnTo>
                    <a:pt x="107" y="263"/>
                  </a:lnTo>
                  <a:lnTo>
                    <a:pt x="100" y="257"/>
                  </a:lnTo>
                  <a:lnTo>
                    <a:pt x="94" y="249"/>
                  </a:lnTo>
                  <a:lnTo>
                    <a:pt x="89" y="241"/>
                  </a:lnTo>
                  <a:lnTo>
                    <a:pt x="85" y="233"/>
                  </a:lnTo>
                  <a:lnTo>
                    <a:pt x="82" y="224"/>
                  </a:lnTo>
                  <a:lnTo>
                    <a:pt x="78" y="215"/>
                  </a:lnTo>
                  <a:lnTo>
                    <a:pt x="76" y="205"/>
                  </a:lnTo>
                  <a:lnTo>
                    <a:pt x="75" y="195"/>
                  </a:lnTo>
                  <a:lnTo>
                    <a:pt x="74" y="186"/>
                  </a:lnTo>
                  <a:lnTo>
                    <a:pt x="74" y="186"/>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46" name="Freeform 46"/>
            <p:cNvSpPr/>
            <p:nvPr>
              <p:custDataLst>
                <p:tags r:id="rId28"/>
              </p:custDataLst>
            </p:nvPr>
          </p:nvSpPr>
          <p:spPr bwMode="auto">
            <a:xfrm>
              <a:off x="2430888" y="4684322"/>
              <a:ext cx="199097" cy="323086"/>
            </a:xfrm>
            <a:custGeom>
              <a:avLst/>
              <a:gdLst>
                <a:gd name="T0" fmla="*/ 167 w 167"/>
                <a:gd name="T1" fmla="*/ 0 h 271"/>
                <a:gd name="T2" fmla="*/ 0 w 167"/>
                <a:gd name="T3" fmla="*/ 167 h 271"/>
                <a:gd name="T4" fmla="*/ 103 w 167"/>
                <a:gd name="T5" fmla="*/ 271 h 271"/>
                <a:gd name="T6" fmla="*/ 137 w 167"/>
                <a:gd name="T7" fmla="*/ 259 h 271"/>
                <a:gd name="T8" fmla="*/ 137 w 167"/>
                <a:gd name="T9" fmla="*/ 201 h 271"/>
                <a:gd name="T10" fmla="*/ 167 w 167"/>
                <a:gd name="T11" fmla="*/ 173 h 271"/>
                <a:gd name="T12" fmla="*/ 167 w 167"/>
                <a:gd name="T13" fmla="*/ 0 h 271"/>
              </a:gdLst>
              <a:ahLst/>
              <a:cxnLst>
                <a:cxn ang="0">
                  <a:pos x="T0" y="T1"/>
                </a:cxn>
                <a:cxn ang="0">
                  <a:pos x="T2" y="T3"/>
                </a:cxn>
                <a:cxn ang="0">
                  <a:pos x="T4" y="T5"/>
                </a:cxn>
                <a:cxn ang="0">
                  <a:pos x="T6" y="T7"/>
                </a:cxn>
                <a:cxn ang="0">
                  <a:pos x="T8" y="T9"/>
                </a:cxn>
                <a:cxn ang="0">
                  <a:pos x="T10" y="T11"/>
                </a:cxn>
                <a:cxn ang="0">
                  <a:pos x="T12" y="T13"/>
                </a:cxn>
              </a:cxnLst>
              <a:rect l="0" t="0" r="r" b="b"/>
              <a:pathLst>
                <a:path w="167" h="271">
                  <a:moveTo>
                    <a:pt x="167" y="0"/>
                  </a:moveTo>
                  <a:lnTo>
                    <a:pt x="0" y="167"/>
                  </a:lnTo>
                  <a:lnTo>
                    <a:pt x="103" y="271"/>
                  </a:lnTo>
                  <a:lnTo>
                    <a:pt x="137" y="259"/>
                  </a:lnTo>
                  <a:lnTo>
                    <a:pt x="137" y="201"/>
                  </a:lnTo>
                  <a:lnTo>
                    <a:pt x="167" y="173"/>
                  </a:lnTo>
                  <a:lnTo>
                    <a:pt x="167"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47" name="Freeform 118"/>
            <p:cNvSpPr/>
            <p:nvPr>
              <p:custDataLst>
                <p:tags r:id="rId29"/>
              </p:custDataLst>
            </p:nvPr>
          </p:nvSpPr>
          <p:spPr bwMode="auto">
            <a:xfrm>
              <a:off x="1659537" y="3107047"/>
              <a:ext cx="960910" cy="962103"/>
            </a:xfrm>
            <a:custGeom>
              <a:avLst/>
              <a:gdLst>
                <a:gd name="T0" fmla="*/ 0 w 806"/>
                <a:gd name="T1" fmla="*/ 0 h 807"/>
                <a:gd name="T2" fmla="*/ 806 w 806"/>
                <a:gd name="T3" fmla="*/ 807 h 807"/>
                <a:gd name="T4" fmla="*/ 0 w 806"/>
                <a:gd name="T5" fmla="*/ 807 h 807"/>
                <a:gd name="T6" fmla="*/ 0 w 806"/>
                <a:gd name="T7" fmla="*/ 0 h 807"/>
              </a:gdLst>
              <a:ahLst/>
              <a:cxnLst>
                <a:cxn ang="0">
                  <a:pos x="T0" y="T1"/>
                </a:cxn>
                <a:cxn ang="0">
                  <a:pos x="T2" y="T3"/>
                </a:cxn>
                <a:cxn ang="0">
                  <a:pos x="T4" y="T5"/>
                </a:cxn>
                <a:cxn ang="0">
                  <a:pos x="T6" y="T7"/>
                </a:cxn>
              </a:cxnLst>
              <a:rect l="0" t="0" r="r" b="b"/>
              <a:pathLst>
                <a:path w="806" h="807">
                  <a:moveTo>
                    <a:pt x="0" y="0"/>
                  </a:moveTo>
                  <a:lnTo>
                    <a:pt x="806" y="807"/>
                  </a:lnTo>
                  <a:lnTo>
                    <a:pt x="0" y="807"/>
                  </a:lnTo>
                  <a:lnTo>
                    <a:pt x="0" y="0"/>
                  </a:lnTo>
                  <a:close/>
                </a:path>
              </a:pathLst>
            </a:custGeom>
            <a:solidFill>
              <a:schemeClr val="accent1">
                <a:lumMod val="40000"/>
                <a:lumOff val="6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grpSp>
          <p:nvGrpSpPr>
            <p:cNvPr id="48" name="그룹 122"/>
            <p:cNvGrpSpPr/>
            <p:nvPr/>
          </p:nvGrpSpPr>
          <p:grpSpPr>
            <a:xfrm>
              <a:off x="1659537" y="3390790"/>
              <a:ext cx="305202" cy="678359"/>
              <a:chOff x="2209800" y="4519614"/>
              <a:chExt cx="406400" cy="903287"/>
            </a:xfrm>
            <a:solidFill>
              <a:schemeClr val="accent1">
                <a:lumMod val="50000"/>
              </a:schemeClr>
            </a:solidFill>
          </p:grpSpPr>
          <p:sp>
            <p:nvSpPr>
              <p:cNvPr id="54" name="Freeform 9"/>
              <p:cNvSpPr/>
              <p:nvPr>
                <p:custDataLst>
                  <p:tags r:id="rId30"/>
                </p:custDataLst>
              </p:nvPr>
            </p:nvSpPr>
            <p:spPr bwMode="auto">
              <a:xfrm>
                <a:off x="2209800" y="4519614"/>
                <a:ext cx="171450" cy="385763"/>
              </a:xfrm>
              <a:custGeom>
                <a:avLst/>
                <a:gdLst>
                  <a:gd name="T0" fmla="*/ 0 w 108"/>
                  <a:gd name="T1" fmla="*/ 0 h 243"/>
                  <a:gd name="T2" fmla="*/ 0 w 108"/>
                  <a:gd name="T3" fmla="*/ 243 h 243"/>
                  <a:gd name="T4" fmla="*/ 0 w 108"/>
                  <a:gd name="T5" fmla="*/ 243 h 243"/>
                  <a:gd name="T6" fmla="*/ 11 w 108"/>
                  <a:gd name="T7" fmla="*/ 242 h 243"/>
                  <a:gd name="T8" fmla="*/ 22 w 108"/>
                  <a:gd name="T9" fmla="*/ 239 h 243"/>
                  <a:gd name="T10" fmla="*/ 33 w 108"/>
                  <a:gd name="T11" fmla="*/ 234 h 243"/>
                  <a:gd name="T12" fmla="*/ 42 w 108"/>
                  <a:gd name="T13" fmla="*/ 230 h 243"/>
                  <a:gd name="T14" fmla="*/ 51 w 108"/>
                  <a:gd name="T15" fmla="*/ 224 h 243"/>
                  <a:gd name="T16" fmla="*/ 61 w 108"/>
                  <a:gd name="T17" fmla="*/ 218 h 243"/>
                  <a:gd name="T18" fmla="*/ 69 w 108"/>
                  <a:gd name="T19" fmla="*/ 210 h 243"/>
                  <a:gd name="T20" fmla="*/ 77 w 108"/>
                  <a:gd name="T21" fmla="*/ 203 h 243"/>
                  <a:gd name="T22" fmla="*/ 83 w 108"/>
                  <a:gd name="T23" fmla="*/ 195 h 243"/>
                  <a:gd name="T24" fmla="*/ 89 w 108"/>
                  <a:gd name="T25" fmla="*/ 185 h 243"/>
                  <a:gd name="T26" fmla="*/ 94 w 108"/>
                  <a:gd name="T27" fmla="*/ 176 h 243"/>
                  <a:gd name="T28" fmla="*/ 100 w 108"/>
                  <a:gd name="T29" fmla="*/ 165 h 243"/>
                  <a:gd name="T30" fmla="*/ 103 w 108"/>
                  <a:gd name="T31" fmla="*/ 155 h 243"/>
                  <a:gd name="T32" fmla="*/ 106 w 108"/>
                  <a:gd name="T33" fmla="*/ 145 h 243"/>
                  <a:gd name="T34" fmla="*/ 107 w 108"/>
                  <a:gd name="T35" fmla="*/ 133 h 243"/>
                  <a:gd name="T36" fmla="*/ 108 w 108"/>
                  <a:gd name="T37" fmla="*/ 122 h 243"/>
                  <a:gd name="T38" fmla="*/ 108 w 108"/>
                  <a:gd name="T39" fmla="*/ 122 h 243"/>
                  <a:gd name="T40" fmla="*/ 107 w 108"/>
                  <a:gd name="T41" fmla="*/ 110 h 243"/>
                  <a:gd name="T42" fmla="*/ 106 w 108"/>
                  <a:gd name="T43" fmla="*/ 99 h 243"/>
                  <a:gd name="T44" fmla="*/ 103 w 108"/>
                  <a:gd name="T45" fmla="*/ 88 h 243"/>
                  <a:gd name="T46" fmla="*/ 100 w 108"/>
                  <a:gd name="T47" fmla="*/ 77 h 243"/>
                  <a:gd name="T48" fmla="*/ 94 w 108"/>
                  <a:gd name="T49" fmla="*/ 67 h 243"/>
                  <a:gd name="T50" fmla="*/ 89 w 108"/>
                  <a:gd name="T51" fmla="*/ 58 h 243"/>
                  <a:gd name="T52" fmla="*/ 83 w 108"/>
                  <a:gd name="T53" fmla="*/ 48 h 243"/>
                  <a:gd name="T54" fmla="*/ 77 w 108"/>
                  <a:gd name="T55" fmla="*/ 40 h 243"/>
                  <a:gd name="T56" fmla="*/ 69 w 108"/>
                  <a:gd name="T57" fmla="*/ 32 h 243"/>
                  <a:gd name="T58" fmla="*/ 61 w 108"/>
                  <a:gd name="T59" fmla="*/ 25 h 243"/>
                  <a:gd name="T60" fmla="*/ 51 w 108"/>
                  <a:gd name="T61" fmla="*/ 19 h 243"/>
                  <a:gd name="T62" fmla="*/ 42 w 108"/>
                  <a:gd name="T63" fmla="*/ 13 h 243"/>
                  <a:gd name="T64" fmla="*/ 33 w 108"/>
                  <a:gd name="T65" fmla="*/ 9 h 243"/>
                  <a:gd name="T66" fmla="*/ 22 w 108"/>
                  <a:gd name="T67" fmla="*/ 4 h 243"/>
                  <a:gd name="T68" fmla="*/ 11 w 108"/>
                  <a:gd name="T69" fmla="*/ 1 h 243"/>
                  <a:gd name="T70" fmla="*/ 0 w 108"/>
                  <a:gd name="T71"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 h="243">
                    <a:moveTo>
                      <a:pt x="0" y="0"/>
                    </a:moveTo>
                    <a:lnTo>
                      <a:pt x="0" y="243"/>
                    </a:lnTo>
                    <a:lnTo>
                      <a:pt x="0" y="243"/>
                    </a:lnTo>
                    <a:lnTo>
                      <a:pt x="11" y="242"/>
                    </a:lnTo>
                    <a:lnTo>
                      <a:pt x="22" y="239"/>
                    </a:lnTo>
                    <a:lnTo>
                      <a:pt x="33" y="234"/>
                    </a:lnTo>
                    <a:lnTo>
                      <a:pt x="42" y="230"/>
                    </a:lnTo>
                    <a:lnTo>
                      <a:pt x="51" y="224"/>
                    </a:lnTo>
                    <a:lnTo>
                      <a:pt x="61" y="218"/>
                    </a:lnTo>
                    <a:lnTo>
                      <a:pt x="69" y="210"/>
                    </a:lnTo>
                    <a:lnTo>
                      <a:pt x="77" y="203"/>
                    </a:lnTo>
                    <a:lnTo>
                      <a:pt x="83" y="195"/>
                    </a:lnTo>
                    <a:lnTo>
                      <a:pt x="89" y="185"/>
                    </a:lnTo>
                    <a:lnTo>
                      <a:pt x="94" y="176"/>
                    </a:lnTo>
                    <a:lnTo>
                      <a:pt x="100" y="165"/>
                    </a:lnTo>
                    <a:lnTo>
                      <a:pt x="103" y="155"/>
                    </a:lnTo>
                    <a:lnTo>
                      <a:pt x="106" y="145"/>
                    </a:lnTo>
                    <a:lnTo>
                      <a:pt x="107" y="133"/>
                    </a:lnTo>
                    <a:lnTo>
                      <a:pt x="108" y="122"/>
                    </a:lnTo>
                    <a:lnTo>
                      <a:pt x="108" y="122"/>
                    </a:lnTo>
                    <a:lnTo>
                      <a:pt x="107" y="110"/>
                    </a:lnTo>
                    <a:lnTo>
                      <a:pt x="106" y="99"/>
                    </a:lnTo>
                    <a:lnTo>
                      <a:pt x="103" y="88"/>
                    </a:lnTo>
                    <a:lnTo>
                      <a:pt x="100" y="77"/>
                    </a:lnTo>
                    <a:lnTo>
                      <a:pt x="94" y="67"/>
                    </a:lnTo>
                    <a:lnTo>
                      <a:pt x="89" y="58"/>
                    </a:lnTo>
                    <a:lnTo>
                      <a:pt x="83" y="48"/>
                    </a:lnTo>
                    <a:lnTo>
                      <a:pt x="77" y="40"/>
                    </a:lnTo>
                    <a:lnTo>
                      <a:pt x="69" y="32"/>
                    </a:lnTo>
                    <a:lnTo>
                      <a:pt x="61" y="25"/>
                    </a:lnTo>
                    <a:lnTo>
                      <a:pt x="51" y="19"/>
                    </a:lnTo>
                    <a:lnTo>
                      <a:pt x="42" y="13"/>
                    </a:lnTo>
                    <a:lnTo>
                      <a:pt x="33" y="9"/>
                    </a:lnTo>
                    <a:lnTo>
                      <a:pt x="22" y="4"/>
                    </a:lnTo>
                    <a:lnTo>
                      <a:pt x="11" y="1"/>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55" name="Freeform 11"/>
              <p:cNvSpPr/>
              <p:nvPr>
                <p:custDataLst>
                  <p:tags r:id="rId31"/>
                </p:custDataLst>
              </p:nvPr>
            </p:nvSpPr>
            <p:spPr bwMode="auto">
              <a:xfrm>
                <a:off x="2209800" y="4935538"/>
                <a:ext cx="406400" cy="487363"/>
              </a:xfrm>
              <a:custGeom>
                <a:avLst/>
                <a:gdLst>
                  <a:gd name="T0" fmla="*/ 35 w 256"/>
                  <a:gd name="T1" fmla="*/ 0 h 307"/>
                  <a:gd name="T2" fmla="*/ 0 w 256"/>
                  <a:gd name="T3" fmla="*/ 0 h 307"/>
                  <a:gd name="T4" fmla="*/ 0 w 256"/>
                  <a:gd name="T5" fmla="*/ 307 h 307"/>
                  <a:gd name="T6" fmla="*/ 126 w 256"/>
                  <a:gd name="T7" fmla="*/ 307 h 307"/>
                  <a:gd name="T8" fmla="*/ 126 w 256"/>
                  <a:gd name="T9" fmla="*/ 215 h 307"/>
                  <a:gd name="T10" fmla="*/ 144 w 256"/>
                  <a:gd name="T11" fmla="*/ 215 h 307"/>
                  <a:gd name="T12" fmla="*/ 144 w 256"/>
                  <a:gd name="T13" fmla="*/ 307 h 307"/>
                  <a:gd name="T14" fmla="*/ 256 w 256"/>
                  <a:gd name="T15" fmla="*/ 307 h 307"/>
                  <a:gd name="T16" fmla="*/ 256 w 256"/>
                  <a:gd name="T17" fmla="*/ 134 h 307"/>
                  <a:gd name="T18" fmla="*/ 256 w 256"/>
                  <a:gd name="T19" fmla="*/ 134 h 307"/>
                  <a:gd name="T20" fmla="*/ 255 w 256"/>
                  <a:gd name="T21" fmla="*/ 128 h 307"/>
                  <a:gd name="T22" fmla="*/ 255 w 256"/>
                  <a:gd name="T23" fmla="*/ 128 h 307"/>
                  <a:gd name="T24" fmla="*/ 255 w 256"/>
                  <a:gd name="T25" fmla="*/ 123 h 307"/>
                  <a:gd name="T26" fmla="*/ 255 w 256"/>
                  <a:gd name="T27" fmla="*/ 123 h 307"/>
                  <a:gd name="T28" fmla="*/ 254 w 256"/>
                  <a:gd name="T29" fmla="*/ 121 h 307"/>
                  <a:gd name="T30" fmla="*/ 254 w 256"/>
                  <a:gd name="T31" fmla="*/ 121 h 307"/>
                  <a:gd name="T32" fmla="*/ 253 w 256"/>
                  <a:gd name="T33" fmla="*/ 113 h 307"/>
                  <a:gd name="T34" fmla="*/ 251 w 256"/>
                  <a:gd name="T35" fmla="*/ 104 h 307"/>
                  <a:gd name="T36" fmla="*/ 248 w 256"/>
                  <a:gd name="T37" fmla="*/ 97 h 307"/>
                  <a:gd name="T38" fmla="*/ 244 w 256"/>
                  <a:gd name="T39" fmla="*/ 90 h 307"/>
                  <a:gd name="T40" fmla="*/ 240 w 256"/>
                  <a:gd name="T41" fmla="*/ 82 h 307"/>
                  <a:gd name="T42" fmla="*/ 235 w 256"/>
                  <a:gd name="T43" fmla="*/ 76 h 307"/>
                  <a:gd name="T44" fmla="*/ 225 w 256"/>
                  <a:gd name="T45" fmla="*/ 63 h 307"/>
                  <a:gd name="T46" fmla="*/ 212 w 256"/>
                  <a:gd name="T47" fmla="*/ 53 h 307"/>
                  <a:gd name="T48" fmla="*/ 199 w 256"/>
                  <a:gd name="T49" fmla="*/ 44 h 307"/>
                  <a:gd name="T50" fmla="*/ 184 w 256"/>
                  <a:gd name="T51" fmla="*/ 35 h 307"/>
                  <a:gd name="T52" fmla="*/ 169 w 256"/>
                  <a:gd name="T53" fmla="*/ 28 h 307"/>
                  <a:gd name="T54" fmla="*/ 152 w 256"/>
                  <a:gd name="T55" fmla="*/ 22 h 307"/>
                  <a:gd name="T56" fmla="*/ 135 w 256"/>
                  <a:gd name="T57" fmla="*/ 16 h 307"/>
                  <a:gd name="T58" fmla="*/ 119 w 256"/>
                  <a:gd name="T59" fmla="*/ 12 h 307"/>
                  <a:gd name="T60" fmla="*/ 103 w 256"/>
                  <a:gd name="T61" fmla="*/ 8 h 307"/>
                  <a:gd name="T62" fmla="*/ 72 w 256"/>
                  <a:gd name="T63" fmla="*/ 4 h 307"/>
                  <a:gd name="T64" fmla="*/ 46 w 256"/>
                  <a:gd name="T65" fmla="*/ 1 h 307"/>
                  <a:gd name="T66" fmla="*/ 46 w 256"/>
                  <a:gd name="T67" fmla="*/ 1 h 307"/>
                  <a:gd name="T68" fmla="*/ 40 w 256"/>
                  <a:gd name="T69" fmla="*/ 0 h 307"/>
                  <a:gd name="T70" fmla="*/ 35 w 256"/>
                  <a:gd name="T71" fmla="*/ 0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6" h="307">
                    <a:moveTo>
                      <a:pt x="35" y="0"/>
                    </a:moveTo>
                    <a:lnTo>
                      <a:pt x="0" y="0"/>
                    </a:lnTo>
                    <a:lnTo>
                      <a:pt x="0" y="307"/>
                    </a:lnTo>
                    <a:lnTo>
                      <a:pt x="126" y="307"/>
                    </a:lnTo>
                    <a:lnTo>
                      <a:pt x="126" y="215"/>
                    </a:lnTo>
                    <a:lnTo>
                      <a:pt x="144" y="215"/>
                    </a:lnTo>
                    <a:lnTo>
                      <a:pt x="144" y="307"/>
                    </a:lnTo>
                    <a:lnTo>
                      <a:pt x="256" y="307"/>
                    </a:lnTo>
                    <a:lnTo>
                      <a:pt x="256" y="134"/>
                    </a:lnTo>
                    <a:lnTo>
                      <a:pt x="256" y="134"/>
                    </a:lnTo>
                    <a:lnTo>
                      <a:pt x="255" y="128"/>
                    </a:lnTo>
                    <a:lnTo>
                      <a:pt x="255" y="128"/>
                    </a:lnTo>
                    <a:lnTo>
                      <a:pt x="255" y="123"/>
                    </a:lnTo>
                    <a:lnTo>
                      <a:pt x="255" y="123"/>
                    </a:lnTo>
                    <a:lnTo>
                      <a:pt x="254" y="121"/>
                    </a:lnTo>
                    <a:lnTo>
                      <a:pt x="254" y="121"/>
                    </a:lnTo>
                    <a:lnTo>
                      <a:pt x="253" y="113"/>
                    </a:lnTo>
                    <a:lnTo>
                      <a:pt x="251" y="104"/>
                    </a:lnTo>
                    <a:lnTo>
                      <a:pt x="248" y="97"/>
                    </a:lnTo>
                    <a:lnTo>
                      <a:pt x="244" y="90"/>
                    </a:lnTo>
                    <a:lnTo>
                      <a:pt x="240" y="82"/>
                    </a:lnTo>
                    <a:lnTo>
                      <a:pt x="235" y="76"/>
                    </a:lnTo>
                    <a:lnTo>
                      <a:pt x="225" y="63"/>
                    </a:lnTo>
                    <a:lnTo>
                      <a:pt x="212" y="53"/>
                    </a:lnTo>
                    <a:lnTo>
                      <a:pt x="199" y="44"/>
                    </a:lnTo>
                    <a:lnTo>
                      <a:pt x="184" y="35"/>
                    </a:lnTo>
                    <a:lnTo>
                      <a:pt x="169" y="28"/>
                    </a:lnTo>
                    <a:lnTo>
                      <a:pt x="152" y="22"/>
                    </a:lnTo>
                    <a:lnTo>
                      <a:pt x="135" y="16"/>
                    </a:lnTo>
                    <a:lnTo>
                      <a:pt x="119" y="12"/>
                    </a:lnTo>
                    <a:lnTo>
                      <a:pt x="103" y="8"/>
                    </a:lnTo>
                    <a:lnTo>
                      <a:pt x="72" y="4"/>
                    </a:lnTo>
                    <a:lnTo>
                      <a:pt x="46" y="1"/>
                    </a:lnTo>
                    <a:lnTo>
                      <a:pt x="46" y="1"/>
                    </a:lnTo>
                    <a:lnTo>
                      <a:pt x="40" y="0"/>
                    </a:lnTo>
                    <a:lnTo>
                      <a:pt x="35"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grpSp>
        <p:sp>
          <p:nvSpPr>
            <p:cNvPr id="49" name="Freeform 110"/>
            <p:cNvSpPr/>
            <p:nvPr>
              <p:custDataLst>
                <p:tags r:id="rId32"/>
              </p:custDataLst>
            </p:nvPr>
          </p:nvSpPr>
          <p:spPr bwMode="auto">
            <a:xfrm>
              <a:off x="2684826" y="4123990"/>
              <a:ext cx="960910" cy="960910"/>
            </a:xfrm>
            <a:custGeom>
              <a:avLst/>
              <a:gdLst>
                <a:gd name="T0" fmla="*/ 0 w 806"/>
                <a:gd name="T1" fmla="*/ 0 h 806"/>
                <a:gd name="T2" fmla="*/ 806 w 806"/>
                <a:gd name="T3" fmla="*/ 806 h 806"/>
                <a:gd name="T4" fmla="*/ 0 w 806"/>
                <a:gd name="T5" fmla="*/ 806 h 806"/>
                <a:gd name="T6" fmla="*/ 0 w 806"/>
                <a:gd name="T7" fmla="*/ 0 h 806"/>
              </a:gdLst>
              <a:ahLst/>
              <a:cxnLst>
                <a:cxn ang="0">
                  <a:pos x="T0" y="T1"/>
                </a:cxn>
                <a:cxn ang="0">
                  <a:pos x="T2" y="T3"/>
                </a:cxn>
                <a:cxn ang="0">
                  <a:pos x="T4" y="T5"/>
                </a:cxn>
                <a:cxn ang="0">
                  <a:pos x="T6" y="T7"/>
                </a:cxn>
              </a:cxnLst>
              <a:rect l="0" t="0" r="r" b="b"/>
              <a:pathLst>
                <a:path w="806" h="806">
                  <a:moveTo>
                    <a:pt x="0" y="0"/>
                  </a:moveTo>
                  <a:lnTo>
                    <a:pt x="806" y="806"/>
                  </a:lnTo>
                  <a:lnTo>
                    <a:pt x="0" y="806"/>
                  </a:lnTo>
                  <a:lnTo>
                    <a:pt x="0" y="0"/>
                  </a:lnTo>
                  <a:close/>
                </a:path>
              </a:pathLst>
            </a:custGeom>
            <a:solidFill>
              <a:schemeClr val="accent1">
                <a:lumMod val="20000"/>
                <a:lumOff val="8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50" name="Freeform 43"/>
            <p:cNvSpPr>
              <a:spLocks noEditPoints="true"/>
            </p:cNvSpPr>
            <p:nvPr>
              <p:custDataLst>
                <p:tags r:id="rId33"/>
              </p:custDataLst>
            </p:nvPr>
          </p:nvSpPr>
          <p:spPr bwMode="auto">
            <a:xfrm>
              <a:off x="2684826" y="4425020"/>
              <a:ext cx="299242" cy="473302"/>
            </a:xfrm>
            <a:custGeom>
              <a:avLst/>
              <a:gdLst>
                <a:gd name="T0" fmla="*/ 134 w 251"/>
                <a:gd name="T1" fmla="*/ 142 h 397"/>
                <a:gd name="T2" fmla="*/ 124 w 251"/>
                <a:gd name="T3" fmla="*/ 141 h 397"/>
                <a:gd name="T4" fmla="*/ 116 w 251"/>
                <a:gd name="T5" fmla="*/ 135 h 397"/>
                <a:gd name="T6" fmla="*/ 113 w 251"/>
                <a:gd name="T7" fmla="*/ 131 h 397"/>
                <a:gd name="T8" fmla="*/ 109 w 251"/>
                <a:gd name="T9" fmla="*/ 121 h 397"/>
                <a:gd name="T10" fmla="*/ 109 w 251"/>
                <a:gd name="T11" fmla="*/ 112 h 397"/>
                <a:gd name="T12" fmla="*/ 113 w 251"/>
                <a:gd name="T13" fmla="*/ 102 h 397"/>
                <a:gd name="T14" fmla="*/ 116 w 251"/>
                <a:gd name="T15" fmla="*/ 98 h 397"/>
                <a:gd name="T16" fmla="*/ 124 w 251"/>
                <a:gd name="T17" fmla="*/ 92 h 397"/>
                <a:gd name="T18" fmla="*/ 134 w 251"/>
                <a:gd name="T19" fmla="*/ 91 h 397"/>
                <a:gd name="T20" fmla="*/ 139 w 251"/>
                <a:gd name="T21" fmla="*/ 91 h 397"/>
                <a:gd name="T22" fmla="*/ 148 w 251"/>
                <a:gd name="T23" fmla="*/ 95 h 397"/>
                <a:gd name="T24" fmla="*/ 153 w 251"/>
                <a:gd name="T25" fmla="*/ 98 h 397"/>
                <a:gd name="T26" fmla="*/ 159 w 251"/>
                <a:gd name="T27" fmla="*/ 107 h 397"/>
                <a:gd name="T28" fmla="*/ 160 w 251"/>
                <a:gd name="T29" fmla="*/ 117 h 397"/>
                <a:gd name="T30" fmla="*/ 159 w 251"/>
                <a:gd name="T31" fmla="*/ 127 h 397"/>
                <a:gd name="T32" fmla="*/ 153 w 251"/>
                <a:gd name="T33" fmla="*/ 135 h 397"/>
                <a:gd name="T34" fmla="*/ 148 w 251"/>
                <a:gd name="T35" fmla="*/ 138 h 397"/>
                <a:gd name="T36" fmla="*/ 139 w 251"/>
                <a:gd name="T37" fmla="*/ 142 h 397"/>
                <a:gd name="T38" fmla="*/ 105 w 251"/>
                <a:gd name="T39" fmla="*/ 0 h 397"/>
                <a:gd name="T40" fmla="*/ 91 w 251"/>
                <a:gd name="T41" fmla="*/ 1 h 397"/>
                <a:gd name="T42" fmla="*/ 64 w 251"/>
                <a:gd name="T43" fmla="*/ 6 h 397"/>
                <a:gd name="T44" fmla="*/ 38 w 251"/>
                <a:gd name="T45" fmla="*/ 17 h 397"/>
                <a:gd name="T46" fmla="*/ 13 w 251"/>
                <a:gd name="T47" fmla="*/ 33 h 397"/>
                <a:gd name="T48" fmla="*/ 2 w 251"/>
                <a:gd name="T49" fmla="*/ 43 h 397"/>
                <a:gd name="T50" fmla="*/ 0 w 251"/>
                <a:gd name="T51" fmla="*/ 397 h 397"/>
                <a:gd name="T52" fmla="*/ 17 w 251"/>
                <a:gd name="T53" fmla="*/ 322 h 397"/>
                <a:gd name="T54" fmla="*/ 56 w 251"/>
                <a:gd name="T55" fmla="*/ 282 h 397"/>
                <a:gd name="T56" fmla="*/ 80 w 251"/>
                <a:gd name="T57" fmla="*/ 289 h 397"/>
                <a:gd name="T58" fmla="*/ 106 w 251"/>
                <a:gd name="T59" fmla="*/ 291 h 397"/>
                <a:gd name="T60" fmla="*/ 119 w 251"/>
                <a:gd name="T61" fmla="*/ 291 h 397"/>
                <a:gd name="T62" fmla="*/ 146 w 251"/>
                <a:gd name="T63" fmla="*/ 285 h 397"/>
                <a:gd name="T64" fmla="*/ 172 w 251"/>
                <a:gd name="T65" fmla="*/ 275 h 397"/>
                <a:gd name="T66" fmla="*/ 197 w 251"/>
                <a:gd name="T67" fmla="*/ 259 h 397"/>
                <a:gd name="T68" fmla="*/ 208 w 251"/>
                <a:gd name="T69" fmla="*/ 249 h 397"/>
                <a:gd name="T70" fmla="*/ 227 w 251"/>
                <a:gd name="T71" fmla="*/ 226 h 397"/>
                <a:gd name="T72" fmla="*/ 239 w 251"/>
                <a:gd name="T73" fmla="*/ 201 h 397"/>
                <a:gd name="T74" fmla="*/ 248 w 251"/>
                <a:gd name="T75" fmla="*/ 174 h 397"/>
                <a:gd name="T76" fmla="*/ 251 w 251"/>
                <a:gd name="T77" fmla="*/ 146 h 397"/>
                <a:gd name="T78" fmla="*/ 248 w 251"/>
                <a:gd name="T79" fmla="*/ 118 h 397"/>
                <a:gd name="T80" fmla="*/ 239 w 251"/>
                <a:gd name="T81" fmla="*/ 91 h 397"/>
                <a:gd name="T82" fmla="*/ 227 w 251"/>
                <a:gd name="T83" fmla="*/ 66 h 397"/>
                <a:gd name="T84" fmla="*/ 208 w 251"/>
                <a:gd name="T85" fmla="*/ 43 h 397"/>
                <a:gd name="T86" fmla="*/ 197 w 251"/>
                <a:gd name="T87" fmla="*/ 33 h 397"/>
                <a:gd name="T88" fmla="*/ 172 w 251"/>
                <a:gd name="T89" fmla="*/ 17 h 397"/>
                <a:gd name="T90" fmla="*/ 146 w 251"/>
                <a:gd name="T91" fmla="*/ 6 h 397"/>
                <a:gd name="T92" fmla="*/ 119 w 251"/>
                <a:gd name="T93" fmla="*/ 1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51" h="397">
                  <a:moveTo>
                    <a:pt x="134" y="142"/>
                  </a:moveTo>
                  <a:lnTo>
                    <a:pt x="134" y="142"/>
                  </a:lnTo>
                  <a:lnTo>
                    <a:pt x="130" y="142"/>
                  </a:lnTo>
                  <a:lnTo>
                    <a:pt x="124" y="141"/>
                  </a:lnTo>
                  <a:lnTo>
                    <a:pt x="120" y="138"/>
                  </a:lnTo>
                  <a:lnTo>
                    <a:pt x="116" y="135"/>
                  </a:lnTo>
                  <a:lnTo>
                    <a:pt x="116" y="135"/>
                  </a:lnTo>
                  <a:lnTo>
                    <a:pt x="113" y="131"/>
                  </a:lnTo>
                  <a:lnTo>
                    <a:pt x="110" y="127"/>
                  </a:lnTo>
                  <a:lnTo>
                    <a:pt x="109" y="121"/>
                  </a:lnTo>
                  <a:lnTo>
                    <a:pt x="109" y="116"/>
                  </a:lnTo>
                  <a:lnTo>
                    <a:pt x="109" y="112"/>
                  </a:lnTo>
                  <a:lnTo>
                    <a:pt x="110" y="107"/>
                  </a:lnTo>
                  <a:lnTo>
                    <a:pt x="113" y="102"/>
                  </a:lnTo>
                  <a:lnTo>
                    <a:pt x="116" y="98"/>
                  </a:lnTo>
                  <a:lnTo>
                    <a:pt x="116" y="98"/>
                  </a:lnTo>
                  <a:lnTo>
                    <a:pt x="120" y="95"/>
                  </a:lnTo>
                  <a:lnTo>
                    <a:pt x="124" y="92"/>
                  </a:lnTo>
                  <a:lnTo>
                    <a:pt x="130" y="91"/>
                  </a:lnTo>
                  <a:lnTo>
                    <a:pt x="134" y="91"/>
                  </a:lnTo>
                  <a:lnTo>
                    <a:pt x="134" y="91"/>
                  </a:lnTo>
                  <a:lnTo>
                    <a:pt x="139" y="91"/>
                  </a:lnTo>
                  <a:lnTo>
                    <a:pt x="144" y="92"/>
                  </a:lnTo>
                  <a:lnTo>
                    <a:pt x="148" y="95"/>
                  </a:lnTo>
                  <a:lnTo>
                    <a:pt x="153" y="98"/>
                  </a:lnTo>
                  <a:lnTo>
                    <a:pt x="153" y="98"/>
                  </a:lnTo>
                  <a:lnTo>
                    <a:pt x="156" y="102"/>
                  </a:lnTo>
                  <a:lnTo>
                    <a:pt x="159" y="107"/>
                  </a:lnTo>
                  <a:lnTo>
                    <a:pt x="160" y="112"/>
                  </a:lnTo>
                  <a:lnTo>
                    <a:pt x="160" y="117"/>
                  </a:lnTo>
                  <a:lnTo>
                    <a:pt x="160" y="121"/>
                  </a:lnTo>
                  <a:lnTo>
                    <a:pt x="159" y="127"/>
                  </a:lnTo>
                  <a:lnTo>
                    <a:pt x="156" y="131"/>
                  </a:lnTo>
                  <a:lnTo>
                    <a:pt x="153" y="135"/>
                  </a:lnTo>
                  <a:lnTo>
                    <a:pt x="153" y="135"/>
                  </a:lnTo>
                  <a:lnTo>
                    <a:pt x="148" y="138"/>
                  </a:lnTo>
                  <a:lnTo>
                    <a:pt x="144" y="141"/>
                  </a:lnTo>
                  <a:lnTo>
                    <a:pt x="139" y="142"/>
                  </a:lnTo>
                  <a:lnTo>
                    <a:pt x="134" y="142"/>
                  </a:lnTo>
                  <a:close/>
                  <a:moveTo>
                    <a:pt x="105" y="0"/>
                  </a:moveTo>
                  <a:lnTo>
                    <a:pt x="105" y="0"/>
                  </a:lnTo>
                  <a:lnTo>
                    <a:pt x="91" y="1"/>
                  </a:lnTo>
                  <a:lnTo>
                    <a:pt x="77" y="3"/>
                  </a:lnTo>
                  <a:lnTo>
                    <a:pt x="64" y="6"/>
                  </a:lnTo>
                  <a:lnTo>
                    <a:pt x="50" y="12"/>
                  </a:lnTo>
                  <a:lnTo>
                    <a:pt x="38" y="17"/>
                  </a:lnTo>
                  <a:lnTo>
                    <a:pt x="25" y="24"/>
                  </a:lnTo>
                  <a:lnTo>
                    <a:pt x="13" y="33"/>
                  </a:lnTo>
                  <a:lnTo>
                    <a:pt x="2" y="43"/>
                  </a:lnTo>
                  <a:lnTo>
                    <a:pt x="2" y="43"/>
                  </a:lnTo>
                  <a:lnTo>
                    <a:pt x="0" y="46"/>
                  </a:lnTo>
                  <a:lnTo>
                    <a:pt x="0" y="397"/>
                  </a:lnTo>
                  <a:lnTo>
                    <a:pt x="45" y="351"/>
                  </a:lnTo>
                  <a:lnTo>
                    <a:pt x="17" y="322"/>
                  </a:lnTo>
                  <a:lnTo>
                    <a:pt x="56" y="282"/>
                  </a:lnTo>
                  <a:lnTo>
                    <a:pt x="56" y="282"/>
                  </a:lnTo>
                  <a:lnTo>
                    <a:pt x="68" y="286"/>
                  </a:lnTo>
                  <a:lnTo>
                    <a:pt x="80" y="289"/>
                  </a:lnTo>
                  <a:lnTo>
                    <a:pt x="93" y="291"/>
                  </a:lnTo>
                  <a:lnTo>
                    <a:pt x="106" y="291"/>
                  </a:lnTo>
                  <a:lnTo>
                    <a:pt x="106" y="291"/>
                  </a:lnTo>
                  <a:lnTo>
                    <a:pt x="119" y="291"/>
                  </a:lnTo>
                  <a:lnTo>
                    <a:pt x="133" y="289"/>
                  </a:lnTo>
                  <a:lnTo>
                    <a:pt x="146" y="285"/>
                  </a:lnTo>
                  <a:lnTo>
                    <a:pt x="160" y="280"/>
                  </a:lnTo>
                  <a:lnTo>
                    <a:pt x="172" y="275"/>
                  </a:lnTo>
                  <a:lnTo>
                    <a:pt x="185" y="268"/>
                  </a:lnTo>
                  <a:lnTo>
                    <a:pt x="197" y="259"/>
                  </a:lnTo>
                  <a:lnTo>
                    <a:pt x="208" y="249"/>
                  </a:lnTo>
                  <a:lnTo>
                    <a:pt x="208" y="249"/>
                  </a:lnTo>
                  <a:lnTo>
                    <a:pt x="217" y="237"/>
                  </a:lnTo>
                  <a:lnTo>
                    <a:pt x="227" y="226"/>
                  </a:lnTo>
                  <a:lnTo>
                    <a:pt x="234" y="213"/>
                  </a:lnTo>
                  <a:lnTo>
                    <a:pt x="239" y="201"/>
                  </a:lnTo>
                  <a:lnTo>
                    <a:pt x="245" y="187"/>
                  </a:lnTo>
                  <a:lnTo>
                    <a:pt x="248" y="174"/>
                  </a:lnTo>
                  <a:lnTo>
                    <a:pt x="250" y="160"/>
                  </a:lnTo>
                  <a:lnTo>
                    <a:pt x="251" y="146"/>
                  </a:lnTo>
                  <a:lnTo>
                    <a:pt x="250" y="132"/>
                  </a:lnTo>
                  <a:lnTo>
                    <a:pt x="248" y="118"/>
                  </a:lnTo>
                  <a:lnTo>
                    <a:pt x="245" y="105"/>
                  </a:lnTo>
                  <a:lnTo>
                    <a:pt x="239" y="91"/>
                  </a:lnTo>
                  <a:lnTo>
                    <a:pt x="234" y="78"/>
                  </a:lnTo>
                  <a:lnTo>
                    <a:pt x="227" y="66"/>
                  </a:lnTo>
                  <a:lnTo>
                    <a:pt x="217" y="54"/>
                  </a:lnTo>
                  <a:lnTo>
                    <a:pt x="208" y="43"/>
                  </a:lnTo>
                  <a:lnTo>
                    <a:pt x="208" y="43"/>
                  </a:lnTo>
                  <a:lnTo>
                    <a:pt x="197" y="33"/>
                  </a:lnTo>
                  <a:lnTo>
                    <a:pt x="185" y="24"/>
                  </a:lnTo>
                  <a:lnTo>
                    <a:pt x="172" y="17"/>
                  </a:lnTo>
                  <a:lnTo>
                    <a:pt x="160" y="12"/>
                  </a:lnTo>
                  <a:lnTo>
                    <a:pt x="146" y="6"/>
                  </a:lnTo>
                  <a:lnTo>
                    <a:pt x="133" y="3"/>
                  </a:lnTo>
                  <a:lnTo>
                    <a:pt x="119" y="1"/>
                  </a:lnTo>
                  <a:lnTo>
                    <a:pt x="105"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51" name="Freeform 116"/>
            <p:cNvSpPr/>
            <p:nvPr>
              <p:custDataLst>
                <p:tags r:id="rId34"/>
              </p:custDataLst>
            </p:nvPr>
          </p:nvSpPr>
          <p:spPr bwMode="auto">
            <a:xfrm>
              <a:off x="1659537" y="2091295"/>
              <a:ext cx="960910" cy="960910"/>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accent1">
                <a:lumMod val="75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52" name="Freeform 108"/>
            <p:cNvSpPr/>
            <p:nvPr>
              <p:custDataLst>
                <p:tags r:id="rId35"/>
              </p:custDataLst>
            </p:nvPr>
          </p:nvSpPr>
          <p:spPr bwMode="auto">
            <a:xfrm>
              <a:off x="2684826" y="1074351"/>
              <a:ext cx="960910" cy="962103"/>
            </a:xfrm>
            <a:custGeom>
              <a:avLst/>
              <a:gdLst>
                <a:gd name="T0" fmla="*/ 0 w 806"/>
                <a:gd name="T1" fmla="*/ 807 h 807"/>
                <a:gd name="T2" fmla="*/ 806 w 806"/>
                <a:gd name="T3" fmla="*/ 0 h 807"/>
                <a:gd name="T4" fmla="*/ 0 w 806"/>
                <a:gd name="T5" fmla="*/ 0 h 807"/>
                <a:gd name="T6" fmla="*/ 0 w 806"/>
                <a:gd name="T7" fmla="*/ 807 h 807"/>
              </a:gdLst>
              <a:ahLst/>
              <a:cxnLst>
                <a:cxn ang="0">
                  <a:pos x="T0" y="T1"/>
                </a:cxn>
                <a:cxn ang="0">
                  <a:pos x="T2" y="T3"/>
                </a:cxn>
                <a:cxn ang="0">
                  <a:pos x="T4" y="T5"/>
                </a:cxn>
                <a:cxn ang="0">
                  <a:pos x="T6" y="T7"/>
                </a:cxn>
              </a:cxnLst>
              <a:rect l="0" t="0" r="r" b="b"/>
              <a:pathLst>
                <a:path w="806" h="807">
                  <a:moveTo>
                    <a:pt x="0" y="807"/>
                  </a:moveTo>
                  <a:lnTo>
                    <a:pt x="806" y="0"/>
                  </a:lnTo>
                  <a:lnTo>
                    <a:pt x="0" y="0"/>
                  </a:lnTo>
                  <a:lnTo>
                    <a:pt x="0" y="807"/>
                  </a:lnTo>
                  <a:close/>
                </a:path>
              </a:pathLst>
            </a:custGeom>
            <a:solidFill>
              <a:schemeClr val="accent1"/>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sp>
          <p:nvSpPr>
            <p:cNvPr id="53" name="Freeform 40"/>
            <p:cNvSpPr/>
            <p:nvPr>
              <p:custDataLst>
                <p:tags r:id="rId36"/>
              </p:custDataLst>
            </p:nvPr>
          </p:nvSpPr>
          <p:spPr bwMode="auto">
            <a:xfrm>
              <a:off x="2684826" y="1327973"/>
              <a:ext cx="194328" cy="664054"/>
            </a:xfrm>
            <a:custGeom>
              <a:avLst/>
              <a:gdLst>
                <a:gd name="T0" fmla="*/ 0 w 163"/>
                <a:gd name="T1" fmla="*/ 76 h 557"/>
                <a:gd name="T2" fmla="*/ 10 w 163"/>
                <a:gd name="T3" fmla="*/ 78 h 557"/>
                <a:gd name="T4" fmla="*/ 27 w 163"/>
                <a:gd name="T5" fmla="*/ 86 h 557"/>
                <a:gd name="T6" fmla="*/ 43 w 163"/>
                <a:gd name="T7" fmla="*/ 95 h 557"/>
                <a:gd name="T8" fmla="*/ 57 w 163"/>
                <a:gd name="T9" fmla="*/ 108 h 557"/>
                <a:gd name="T10" fmla="*/ 69 w 163"/>
                <a:gd name="T11" fmla="*/ 122 h 557"/>
                <a:gd name="T12" fmla="*/ 79 w 163"/>
                <a:gd name="T13" fmla="*/ 138 h 557"/>
                <a:gd name="T14" fmla="*/ 85 w 163"/>
                <a:gd name="T15" fmla="*/ 157 h 557"/>
                <a:gd name="T16" fmla="*/ 88 w 163"/>
                <a:gd name="T17" fmla="*/ 175 h 557"/>
                <a:gd name="T18" fmla="*/ 89 w 163"/>
                <a:gd name="T19" fmla="*/ 186 h 557"/>
                <a:gd name="T20" fmla="*/ 87 w 163"/>
                <a:gd name="T21" fmla="*/ 205 h 557"/>
                <a:gd name="T22" fmla="*/ 82 w 163"/>
                <a:gd name="T23" fmla="*/ 224 h 557"/>
                <a:gd name="T24" fmla="*/ 74 w 163"/>
                <a:gd name="T25" fmla="*/ 241 h 557"/>
                <a:gd name="T26" fmla="*/ 63 w 163"/>
                <a:gd name="T27" fmla="*/ 257 h 557"/>
                <a:gd name="T28" fmla="*/ 50 w 163"/>
                <a:gd name="T29" fmla="*/ 270 h 557"/>
                <a:gd name="T30" fmla="*/ 36 w 163"/>
                <a:gd name="T31" fmla="*/ 281 h 557"/>
                <a:gd name="T32" fmla="*/ 18 w 163"/>
                <a:gd name="T33" fmla="*/ 289 h 557"/>
                <a:gd name="T34" fmla="*/ 0 w 163"/>
                <a:gd name="T35" fmla="*/ 295 h 557"/>
                <a:gd name="T36" fmla="*/ 0 w 163"/>
                <a:gd name="T37" fmla="*/ 557 h 557"/>
                <a:gd name="T38" fmla="*/ 46 w 163"/>
                <a:gd name="T39" fmla="*/ 473 h 557"/>
                <a:gd name="T40" fmla="*/ 101 w 163"/>
                <a:gd name="T41" fmla="*/ 369 h 557"/>
                <a:gd name="T42" fmla="*/ 136 w 163"/>
                <a:gd name="T43" fmla="*/ 289 h 557"/>
                <a:gd name="T44" fmla="*/ 153 w 163"/>
                <a:gd name="T45" fmla="*/ 242 h 557"/>
                <a:gd name="T46" fmla="*/ 162 w 163"/>
                <a:gd name="T47" fmla="*/ 202 h 557"/>
                <a:gd name="T48" fmla="*/ 163 w 163"/>
                <a:gd name="T49" fmla="*/ 186 h 557"/>
                <a:gd name="T50" fmla="*/ 160 w 163"/>
                <a:gd name="T51" fmla="*/ 150 h 557"/>
                <a:gd name="T52" fmla="*/ 151 w 163"/>
                <a:gd name="T53" fmla="*/ 118 h 557"/>
                <a:gd name="T54" fmla="*/ 136 w 163"/>
                <a:gd name="T55" fmla="*/ 88 h 557"/>
                <a:gd name="T56" fmla="*/ 116 w 163"/>
                <a:gd name="T57" fmla="*/ 61 h 557"/>
                <a:gd name="T58" fmla="*/ 92 w 163"/>
                <a:gd name="T59" fmla="*/ 38 h 557"/>
                <a:gd name="T60" fmla="*/ 64 w 163"/>
                <a:gd name="T61" fmla="*/ 21 h 557"/>
                <a:gd name="T62" fmla="*/ 34 w 163"/>
                <a:gd name="T63" fmla="*/ 7 h 557"/>
                <a:gd name="T64" fmla="*/ 0 w 163"/>
                <a:gd name="T65"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557">
                  <a:moveTo>
                    <a:pt x="0" y="0"/>
                  </a:moveTo>
                  <a:lnTo>
                    <a:pt x="0" y="76"/>
                  </a:lnTo>
                  <a:lnTo>
                    <a:pt x="0" y="76"/>
                  </a:lnTo>
                  <a:lnTo>
                    <a:pt x="10" y="78"/>
                  </a:lnTo>
                  <a:lnTo>
                    <a:pt x="18" y="81"/>
                  </a:lnTo>
                  <a:lnTo>
                    <a:pt x="27" y="86"/>
                  </a:lnTo>
                  <a:lnTo>
                    <a:pt x="36" y="90"/>
                  </a:lnTo>
                  <a:lnTo>
                    <a:pt x="43" y="95"/>
                  </a:lnTo>
                  <a:lnTo>
                    <a:pt x="50" y="101"/>
                  </a:lnTo>
                  <a:lnTo>
                    <a:pt x="57" y="108"/>
                  </a:lnTo>
                  <a:lnTo>
                    <a:pt x="63" y="115"/>
                  </a:lnTo>
                  <a:lnTo>
                    <a:pt x="69" y="122"/>
                  </a:lnTo>
                  <a:lnTo>
                    <a:pt x="74" y="129"/>
                  </a:lnTo>
                  <a:lnTo>
                    <a:pt x="79" y="138"/>
                  </a:lnTo>
                  <a:lnTo>
                    <a:pt x="82" y="147"/>
                  </a:lnTo>
                  <a:lnTo>
                    <a:pt x="85" y="157"/>
                  </a:lnTo>
                  <a:lnTo>
                    <a:pt x="87" y="166"/>
                  </a:lnTo>
                  <a:lnTo>
                    <a:pt x="88" y="175"/>
                  </a:lnTo>
                  <a:lnTo>
                    <a:pt x="89" y="186"/>
                  </a:lnTo>
                  <a:lnTo>
                    <a:pt x="89" y="186"/>
                  </a:lnTo>
                  <a:lnTo>
                    <a:pt x="88" y="195"/>
                  </a:lnTo>
                  <a:lnTo>
                    <a:pt x="87" y="205"/>
                  </a:lnTo>
                  <a:lnTo>
                    <a:pt x="85" y="215"/>
                  </a:lnTo>
                  <a:lnTo>
                    <a:pt x="82" y="224"/>
                  </a:lnTo>
                  <a:lnTo>
                    <a:pt x="79" y="233"/>
                  </a:lnTo>
                  <a:lnTo>
                    <a:pt x="74" y="241"/>
                  </a:lnTo>
                  <a:lnTo>
                    <a:pt x="69" y="249"/>
                  </a:lnTo>
                  <a:lnTo>
                    <a:pt x="63" y="257"/>
                  </a:lnTo>
                  <a:lnTo>
                    <a:pt x="57" y="263"/>
                  </a:lnTo>
                  <a:lnTo>
                    <a:pt x="50" y="270"/>
                  </a:lnTo>
                  <a:lnTo>
                    <a:pt x="43" y="276"/>
                  </a:lnTo>
                  <a:lnTo>
                    <a:pt x="36" y="281"/>
                  </a:lnTo>
                  <a:lnTo>
                    <a:pt x="27" y="285"/>
                  </a:lnTo>
                  <a:lnTo>
                    <a:pt x="18" y="289"/>
                  </a:lnTo>
                  <a:lnTo>
                    <a:pt x="10" y="293"/>
                  </a:lnTo>
                  <a:lnTo>
                    <a:pt x="0" y="295"/>
                  </a:lnTo>
                  <a:lnTo>
                    <a:pt x="0" y="557"/>
                  </a:lnTo>
                  <a:lnTo>
                    <a:pt x="0" y="557"/>
                  </a:lnTo>
                  <a:lnTo>
                    <a:pt x="21" y="519"/>
                  </a:lnTo>
                  <a:lnTo>
                    <a:pt x="46" y="473"/>
                  </a:lnTo>
                  <a:lnTo>
                    <a:pt x="73" y="422"/>
                  </a:lnTo>
                  <a:lnTo>
                    <a:pt x="101" y="369"/>
                  </a:lnTo>
                  <a:lnTo>
                    <a:pt x="125" y="316"/>
                  </a:lnTo>
                  <a:lnTo>
                    <a:pt x="136" y="289"/>
                  </a:lnTo>
                  <a:lnTo>
                    <a:pt x="145" y="265"/>
                  </a:lnTo>
                  <a:lnTo>
                    <a:pt x="153" y="242"/>
                  </a:lnTo>
                  <a:lnTo>
                    <a:pt x="158" y="220"/>
                  </a:lnTo>
                  <a:lnTo>
                    <a:pt x="162" y="202"/>
                  </a:lnTo>
                  <a:lnTo>
                    <a:pt x="163" y="186"/>
                  </a:lnTo>
                  <a:lnTo>
                    <a:pt x="163" y="186"/>
                  </a:lnTo>
                  <a:lnTo>
                    <a:pt x="162" y="168"/>
                  </a:lnTo>
                  <a:lnTo>
                    <a:pt x="160" y="150"/>
                  </a:lnTo>
                  <a:lnTo>
                    <a:pt x="156" y="134"/>
                  </a:lnTo>
                  <a:lnTo>
                    <a:pt x="151" y="118"/>
                  </a:lnTo>
                  <a:lnTo>
                    <a:pt x="145" y="102"/>
                  </a:lnTo>
                  <a:lnTo>
                    <a:pt x="136" y="88"/>
                  </a:lnTo>
                  <a:lnTo>
                    <a:pt x="127" y="74"/>
                  </a:lnTo>
                  <a:lnTo>
                    <a:pt x="116" y="61"/>
                  </a:lnTo>
                  <a:lnTo>
                    <a:pt x="105" y="50"/>
                  </a:lnTo>
                  <a:lnTo>
                    <a:pt x="92" y="38"/>
                  </a:lnTo>
                  <a:lnTo>
                    <a:pt x="79" y="29"/>
                  </a:lnTo>
                  <a:lnTo>
                    <a:pt x="64" y="21"/>
                  </a:lnTo>
                  <a:lnTo>
                    <a:pt x="49" y="13"/>
                  </a:lnTo>
                  <a:lnTo>
                    <a:pt x="34" y="7"/>
                  </a:lnTo>
                  <a:lnTo>
                    <a:pt x="17" y="3"/>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lvl="0"/>
              <a:endParaRPr lang="ko-KR" altLang="en-US">
                <a:latin typeface="微软雅黑" panose="020B0503020204020204" pitchFamily="34" charset="-122"/>
                <a:cs typeface="微软雅黑" panose="020B0503020204020204" pitchFamily="34" charset="-122"/>
              </a:endParaRPr>
            </a:p>
          </p:txBody>
        </p:sp>
      </p:grpSp>
      <p:grpSp>
        <p:nvGrpSpPr>
          <p:cNvPr id="58" name="그룹 87"/>
          <p:cNvGrpSpPr/>
          <p:nvPr>
            <p:custDataLst>
              <p:tags r:id="rId37"/>
            </p:custDataLst>
          </p:nvPr>
        </p:nvGrpSpPr>
        <p:grpSpPr>
          <a:xfrm>
            <a:off x="10522217" y="5581017"/>
            <a:ext cx="1263130" cy="1281262"/>
            <a:chOff x="7668344" y="5495925"/>
            <a:chExt cx="1261419" cy="1279526"/>
          </a:xfrm>
        </p:grpSpPr>
        <p:sp>
          <p:nvSpPr>
            <p:cNvPr id="59" name="Freeform 13"/>
            <p:cNvSpPr/>
            <p:nvPr>
              <p:custDataLst>
                <p:tags r:id="rId38"/>
              </p:custDataLst>
            </p:nvPr>
          </p:nvSpPr>
          <p:spPr bwMode="auto">
            <a:xfrm>
              <a:off x="8315651" y="5495925"/>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0" name="Freeform 14"/>
            <p:cNvSpPr/>
            <p:nvPr>
              <p:custDataLst>
                <p:tags r:id="rId39"/>
              </p:custDataLst>
            </p:nvPr>
          </p:nvSpPr>
          <p:spPr bwMode="auto">
            <a:xfrm>
              <a:off x="8315651" y="5495925"/>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1" name="Freeform 15"/>
            <p:cNvSpPr/>
            <p:nvPr>
              <p:custDataLst>
                <p:tags r:id="rId40"/>
              </p:custDataLst>
            </p:nvPr>
          </p:nvSpPr>
          <p:spPr bwMode="auto">
            <a:xfrm>
              <a:off x="7668344" y="5495925"/>
              <a:ext cx="612603" cy="614112"/>
            </a:xfrm>
            <a:custGeom>
              <a:avLst/>
              <a:gdLst>
                <a:gd name="T0" fmla="*/ 406 w 406"/>
                <a:gd name="T1" fmla="*/ 0 h 407"/>
                <a:gd name="T2" fmla="*/ 0 w 406"/>
                <a:gd name="T3" fmla="*/ 0 h 407"/>
                <a:gd name="T4" fmla="*/ 406 w 406"/>
                <a:gd name="T5" fmla="*/ 407 h 407"/>
                <a:gd name="T6" fmla="*/ 406 w 406"/>
                <a:gd name="T7" fmla="*/ 0 h 407"/>
              </a:gdLst>
              <a:ahLst/>
              <a:cxnLst>
                <a:cxn ang="0">
                  <a:pos x="T0" y="T1"/>
                </a:cxn>
                <a:cxn ang="0">
                  <a:pos x="T2" y="T3"/>
                </a:cxn>
                <a:cxn ang="0">
                  <a:pos x="T4" y="T5"/>
                </a:cxn>
                <a:cxn ang="0">
                  <a:pos x="T6" y="T7"/>
                </a:cxn>
              </a:cxnLst>
              <a:rect l="0" t="0" r="r" b="b"/>
              <a:pathLst>
                <a:path w="406" h="407">
                  <a:moveTo>
                    <a:pt x="406" y="0"/>
                  </a:moveTo>
                  <a:lnTo>
                    <a:pt x="0" y="0"/>
                  </a:lnTo>
                  <a:lnTo>
                    <a:pt x="406" y="407"/>
                  </a:lnTo>
                  <a:lnTo>
                    <a:pt x="406" y="0"/>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2" name="Freeform 17"/>
            <p:cNvSpPr/>
            <p:nvPr>
              <p:custDataLst>
                <p:tags r:id="rId41"/>
              </p:custDataLst>
            </p:nvPr>
          </p:nvSpPr>
          <p:spPr bwMode="auto">
            <a:xfrm>
              <a:off x="8315651" y="5495925"/>
              <a:ext cx="614112" cy="614112"/>
            </a:xfrm>
            <a:custGeom>
              <a:avLst/>
              <a:gdLst>
                <a:gd name="T0" fmla="*/ 407 w 407"/>
                <a:gd name="T1" fmla="*/ 0 h 407"/>
                <a:gd name="T2" fmla="*/ 0 w 407"/>
                <a:gd name="T3" fmla="*/ 0 h 407"/>
                <a:gd name="T4" fmla="*/ 0 w 407"/>
                <a:gd name="T5" fmla="*/ 407 h 407"/>
                <a:gd name="T6" fmla="*/ 407 w 407"/>
                <a:gd name="T7" fmla="*/ 0 h 407"/>
              </a:gdLst>
              <a:ahLst/>
              <a:cxnLst>
                <a:cxn ang="0">
                  <a:pos x="T0" y="T1"/>
                </a:cxn>
                <a:cxn ang="0">
                  <a:pos x="T2" y="T3"/>
                </a:cxn>
                <a:cxn ang="0">
                  <a:pos x="T4" y="T5"/>
                </a:cxn>
                <a:cxn ang="0">
                  <a:pos x="T6" y="T7"/>
                </a:cxn>
              </a:cxnLst>
              <a:rect l="0" t="0" r="r" b="b"/>
              <a:pathLst>
                <a:path w="407" h="407">
                  <a:moveTo>
                    <a:pt x="407" y="0"/>
                  </a:moveTo>
                  <a:lnTo>
                    <a:pt x="0" y="0"/>
                  </a:lnTo>
                  <a:lnTo>
                    <a:pt x="0" y="407"/>
                  </a:lnTo>
                  <a:lnTo>
                    <a:pt x="407" y="0"/>
                  </a:lnTo>
                  <a:close/>
                </a:path>
              </a:pathLst>
            </a:custGeom>
            <a:solidFill>
              <a:schemeClr val="accent1"/>
            </a:solidFill>
            <a:ln>
              <a:noFill/>
            </a:ln>
          </p:spPr>
          <p:txBody>
            <a:bodyPr vert="horz" wrap="square" lIns="91440" tIns="45720" rIns="91440" bIns="45720" numCol="1" anchor="t" anchorCtr="false" compatLnSpc="true"/>
            <a:lstStyle/>
            <a:p>
              <a:pPr lvl="0" latinLnBrk="1"/>
              <a:endParaRPr lang="ko-KR" altLang="en-US">
                <a:latin typeface="微软雅黑" panose="020B0503020204020204" pitchFamily="34" charset="-122"/>
                <a:cs typeface="微软雅黑" panose="020B0503020204020204" pitchFamily="34" charset="-122"/>
              </a:endParaRPr>
            </a:p>
          </p:txBody>
        </p:sp>
        <p:sp>
          <p:nvSpPr>
            <p:cNvPr id="63" name="Freeform 18"/>
            <p:cNvSpPr/>
            <p:nvPr>
              <p:custDataLst>
                <p:tags r:id="rId42"/>
              </p:custDataLst>
            </p:nvPr>
          </p:nvSpPr>
          <p:spPr bwMode="auto">
            <a:xfrm>
              <a:off x="8315651" y="6161338"/>
              <a:ext cx="614112" cy="614112"/>
            </a:xfrm>
            <a:custGeom>
              <a:avLst/>
              <a:gdLst>
                <a:gd name="T0" fmla="*/ 407 w 407"/>
                <a:gd name="T1" fmla="*/ 0 h 407"/>
                <a:gd name="T2" fmla="*/ 0 w 407"/>
                <a:gd name="T3" fmla="*/ 0 h 407"/>
                <a:gd name="T4" fmla="*/ 0 w 407"/>
                <a:gd name="T5" fmla="*/ 407 h 407"/>
                <a:gd name="T6" fmla="*/ 0 w 407"/>
                <a:gd name="T7" fmla="*/ 0 h 407"/>
                <a:gd name="T8" fmla="*/ 203 w 407"/>
                <a:gd name="T9" fmla="*/ 204 h 407"/>
                <a:gd name="T10" fmla="*/ 407 w 407"/>
                <a:gd name="T11" fmla="*/ 0 h 407"/>
              </a:gdLst>
              <a:ahLst/>
              <a:cxnLst>
                <a:cxn ang="0">
                  <a:pos x="T0" y="T1"/>
                </a:cxn>
                <a:cxn ang="0">
                  <a:pos x="T2" y="T3"/>
                </a:cxn>
                <a:cxn ang="0">
                  <a:pos x="T4" y="T5"/>
                </a:cxn>
                <a:cxn ang="0">
                  <a:pos x="T6" y="T7"/>
                </a:cxn>
                <a:cxn ang="0">
                  <a:pos x="T8" y="T9"/>
                </a:cxn>
                <a:cxn ang="0">
                  <a:pos x="T10" y="T11"/>
                </a:cxn>
              </a:cxnLst>
              <a:rect l="0" t="0" r="r" b="b"/>
              <a:pathLst>
                <a:path w="407" h="407">
                  <a:moveTo>
                    <a:pt x="407" y="0"/>
                  </a:moveTo>
                  <a:lnTo>
                    <a:pt x="0" y="0"/>
                  </a:lnTo>
                  <a:lnTo>
                    <a:pt x="0" y="407"/>
                  </a:lnTo>
                  <a:lnTo>
                    <a:pt x="0" y="0"/>
                  </a:lnTo>
                  <a:lnTo>
                    <a:pt x="203" y="204"/>
                  </a:lnTo>
                  <a:lnTo>
                    <a:pt x="407" y="0"/>
                  </a:lnTo>
                  <a:close/>
                </a:path>
              </a:pathLst>
            </a:custGeom>
            <a:solidFill>
              <a:schemeClr val="tx1">
                <a:lumMod val="65000"/>
                <a:lumOff val="3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4" name="Freeform 19"/>
            <p:cNvSpPr/>
            <p:nvPr>
              <p:custDataLst>
                <p:tags r:id="rId43"/>
              </p:custDataLst>
            </p:nvPr>
          </p:nvSpPr>
          <p:spPr bwMode="auto">
            <a:xfrm>
              <a:off x="8315651" y="6161338"/>
              <a:ext cx="614112" cy="614112"/>
            </a:xfrm>
            <a:custGeom>
              <a:avLst/>
              <a:gdLst>
                <a:gd name="T0" fmla="*/ 407 w 407"/>
                <a:gd name="T1" fmla="*/ 0 h 407"/>
                <a:gd name="T2" fmla="*/ 0 w 407"/>
                <a:gd name="T3" fmla="*/ 0 h 407"/>
                <a:gd name="T4" fmla="*/ 0 w 407"/>
                <a:gd name="T5" fmla="*/ 407 h 407"/>
                <a:gd name="T6" fmla="*/ 0 w 407"/>
                <a:gd name="T7" fmla="*/ 0 h 407"/>
                <a:gd name="T8" fmla="*/ 203 w 407"/>
                <a:gd name="T9" fmla="*/ 204 h 407"/>
                <a:gd name="T10" fmla="*/ 407 w 407"/>
                <a:gd name="T11" fmla="*/ 0 h 407"/>
              </a:gdLst>
              <a:ahLst/>
              <a:cxnLst>
                <a:cxn ang="0">
                  <a:pos x="T0" y="T1"/>
                </a:cxn>
                <a:cxn ang="0">
                  <a:pos x="T2" y="T3"/>
                </a:cxn>
                <a:cxn ang="0">
                  <a:pos x="T4" y="T5"/>
                </a:cxn>
                <a:cxn ang="0">
                  <a:pos x="T6" y="T7"/>
                </a:cxn>
                <a:cxn ang="0">
                  <a:pos x="T8" y="T9"/>
                </a:cxn>
                <a:cxn ang="0">
                  <a:pos x="T10" y="T11"/>
                </a:cxn>
              </a:cxnLst>
              <a:rect l="0" t="0" r="r" b="b"/>
              <a:pathLst>
                <a:path w="407" h="407">
                  <a:moveTo>
                    <a:pt x="407" y="0"/>
                  </a:moveTo>
                  <a:lnTo>
                    <a:pt x="0" y="0"/>
                  </a:lnTo>
                  <a:lnTo>
                    <a:pt x="0" y="407"/>
                  </a:lnTo>
                  <a:lnTo>
                    <a:pt x="0" y="0"/>
                  </a:lnTo>
                  <a:lnTo>
                    <a:pt x="203" y="204"/>
                  </a:lnTo>
                  <a:lnTo>
                    <a:pt x="40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5" name="Freeform 20"/>
            <p:cNvSpPr/>
            <p:nvPr>
              <p:custDataLst>
                <p:tags r:id="rId44"/>
              </p:custDataLst>
            </p:nvPr>
          </p:nvSpPr>
          <p:spPr bwMode="auto">
            <a:xfrm>
              <a:off x="7668344" y="5495925"/>
              <a:ext cx="612603" cy="614112"/>
            </a:xfrm>
            <a:custGeom>
              <a:avLst/>
              <a:gdLst>
                <a:gd name="T0" fmla="*/ 0 w 406"/>
                <a:gd name="T1" fmla="*/ 407 h 407"/>
                <a:gd name="T2" fmla="*/ 406 w 406"/>
                <a:gd name="T3" fmla="*/ 407 h 407"/>
                <a:gd name="T4" fmla="*/ 406 w 406"/>
                <a:gd name="T5" fmla="*/ 0 h 407"/>
                <a:gd name="T6" fmla="*/ 0 w 406"/>
                <a:gd name="T7" fmla="*/ 407 h 407"/>
              </a:gdLst>
              <a:ahLst/>
              <a:cxnLst>
                <a:cxn ang="0">
                  <a:pos x="T0" y="T1"/>
                </a:cxn>
                <a:cxn ang="0">
                  <a:pos x="T2" y="T3"/>
                </a:cxn>
                <a:cxn ang="0">
                  <a:pos x="T4" y="T5"/>
                </a:cxn>
                <a:cxn ang="0">
                  <a:pos x="T6" y="T7"/>
                </a:cxn>
              </a:cxnLst>
              <a:rect l="0" t="0" r="r" b="b"/>
              <a:pathLst>
                <a:path w="406" h="407">
                  <a:moveTo>
                    <a:pt x="0" y="407"/>
                  </a:moveTo>
                  <a:lnTo>
                    <a:pt x="406" y="407"/>
                  </a:lnTo>
                  <a:lnTo>
                    <a:pt x="406" y="0"/>
                  </a:lnTo>
                  <a:lnTo>
                    <a:pt x="0" y="407"/>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6" name="Freeform 23"/>
            <p:cNvSpPr/>
            <p:nvPr>
              <p:custDataLst>
                <p:tags r:id="rId45"/>
              </p:custDataLst>
            </p:nvPr>
          </p:nvSpPr>
          <p:spPr bwMode="auto">
            <a:xfrm>
              <a:off x="8280947" y="6161338"/>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7" name="Freeform 24"/>
            <p:cNvSpPr/>
            <p:nvPr>
              <p:custDataLst>
                <p:tags r:id="rId46"/>
              </p:custDataLst>
            </p:nvPr>
          </p:nvSpPr>
          <p:spPr bwMode="auto">
            <a:xfrm>
              <a:off x="7668344" y="6161338"/>
              <a:ext cx="612603" cy="614112"/>
            </a:xfrm>
            <a:custGeom>
              <a:avLst/>
              <a:gdLst>
                <a:gd name="T0" fmla="*/ 406 w 406"/>
                <a:gd name="T1" fmla="*/ 407 h 407"/>
                <a:gd name="T2" fmla="*/ 406 w 406"/>
                <a:gd name="T3" fmla="*/ 0 h 407"/>
                <a:gd name="T4" fmla="*/ 0 w 406"/>
                <a:gd name="T5" fmla="*/ 0 h 407"/>
                <a:gd name="T6" fmla="*/ 406 w 406"/>
                <a:gd name="T7" fmla="*/ 407 h 407"/>
              </a:gdLst>
              <a:ahLst/>
              <a:cxnLst>
                <a:cxn ang="0">
                  <a:pos x="T0" y="T1"/>
                </a:cxn>
                <a:cxn ang="0">
                  <a:pos x="T2" y="T3"/>
                </a:cxn>
                <a:cxn ang="0">
                  <a:pos x="T4" y="T5"/>
                </a:cxn>
                <a:cxn ang="0">
                  <a:pos x="T6" y="T7"/>
                </a:cxn>
              </a:cxnLst>
              <a:rect l="0" t="0" r="r" b="b"/>
              <a:pathLst>
                <a:path w="406" h="407">
                  <a:moveTo>
                    <a:pt x="406" y="407"/>
                  </a:moveTo>
                  <a:lnTo>
                    <a:pt x="406" y="0"/>
                  </a:lnTo>
                  <a:lnTo>
                    <a:pt x="0" y="0"/>
                  </a:lnTo>
                  <a:lnTo>
                    <a:pt x="406" y="407"/>
                  </a:lnTo>
                  <a:close/>
                </a:path>
              </a:pathLst>
            </a:custGeom>
            <a:solidFill>
              <a:srgbClr val="BDA8D1"/>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8" name="Freeform 25"/>
            <p:cNvSpPr/>
            <p:nvPr>
              <p:custDataLst>
                <p:tags r:id="rId47"/>
              </p:custDataLst>
            </p:nvPr>
          </p:nvSpPr>
          <p:spPr bwMode="auto">
            <a:xfrm>
              <a:off x="7668344" y="6161338"/>
              <a:ext cx="612603" cy="614112"/>
            </a:xfrm>
            <a:custGeom>
              <a:avLst/>
              <a:gdLst>
                <a:gd name="T0" fmla="*/ 406 w 406"/>
                <a:gd name="T1" fmla="*/ 407 h 407"/>
                <a:gd name="T2" fmla="*/ 406 w 406"/>
                <a:gd name="T3" fmla="*/ 0 h 407"/>
                <a:gd name="T4" fmla="*/ 0 w 406"/>
                <a:gd name="T5" fmla="*/ 0 h 407"/>
                <a:gd name="T6" fmla="*/ 406 w 406"/>
                <a:gd name="T7" fmla="*/ 407 h 407"/>
              </a:gdLst>
              <a:ahLst/>
              <a:cxnLst>
                <a:cxn ang="0">
                  <a:pos x="T0" y="T1"/>
                </a:cxn>
                <a:cxn ang="0">
                  <a:pos x="T2" y="T3"/>
                </a:cxn>
                <a:cxn ang="0">
                  <a:pos x="T4" y="T5"/>
                </a:cxn>
                <a:cxn ang="0">
                  <a:pos x="T6" y="T7"/>
                </a:cxn>
              </a:cxnLst>
              <a:rect l="0" t="0" r="r" b="b"/>
              <a:pathLst>
                <a:path w="406" h="407">
                  <a:moveTo>
                    <a:pt x="406" y="407"/>
                  </a:moveTo>
                  <a:lnTo>
                    <a:pt x="406" y="0"/>
                  </a:lnTo>
                  <a:lnTo>
                    <a:pt x="0" y="0"/>
                  </a:lnTo>
                  <a:lnTo>
                    <a:pt x="406" y="407"/>
                  </a:lnTo>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9" name="Freeform 26"/>
            <p:cNvSpPr/>
            <p:nvPr>
              <p:custDataLst>
                <p:tags r:id="rId48"/>
              </p:custDataLst>
            </p:nvPr>
          </p:nvSpPr>
          <p:spPr bwMode="auto">
            <a:xfrm>
              <a:off x="8315651" y="6161339"/>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p>
              <a:pPr lvl="0" defTabSz="1218565" latinLnBrk="1"/>
              <a:endParaRPr lang="ko-KR" altLang="en-US" sz="3200">
                <a:latin typeface="微软雅黑" panose="020B0503020204020204" pitchFamily="34" charset="-122"/>
                <a:cs typeface="微软雅黑" panose="020B0503020204020204" pitchFamily="34" charset="-122"/>
              </a:endParaRPr>
            </a:p>
          </p:txBody>
        </p:sp>
        <p:sp>
          <p:nvSpPr>
            <p:cNvPr id="70" name="Freeform 28"/>
            <p:cNvSpPr/>
            <p:nvPr>
              <p:custDataLst>
                <p:tags r:id="rId49"/>
              </p:custDataLst>
            </p:nvPr>
          </p:nvSpPr>
          <p:spPr bwMode="auto">
            <a:xfrm>
              <a:off x="8197959" y="6292610"/>
              <a:ext cx="82989" cy="203698"/>
            </a:xfrm>
            <a:custGeom>
              <a:avLst/>
              <a:gdLst>
                <a:gd name="T0" fmla="*/ 55 w 55"/>
                <a:gd name="T1" fmla="*/ 0 h 135"/>
                <a:gd name="T2" fmla="*/ 55 w 55"/>
                <a:gd name="T3" fmla="*/ 0 h 135"/>
                <a:gd name="T4" fmla="*/ 44 w 55"/>
                <a:gd name="T5" fmla="*/ 3 h 135"/>
                <a:gd name="T6" fmla="*/ 33 w 55"/>
                <a:gd name="T7" fmla="*/ 8 h 135"/>
                <a:gd name="T8" fmla="*/ 24 w 55"/>
                <a:gd name="T9" fmla="*/ 16 h 135"/>
                <a:gd name="T10" fmla="*/ 16 w 55"/>
                <a:gd name="T11" fmla="*/ 24 h 135"/>
                <a:gd name="T12" fmla="*/ 9 w 55"/>
                <a:gd name="T13" fmla="*/ 34 h 135"/>
                <a:gd name="T14" fmla="*/ 4 w 55"/>
                <a:gd name="T15" fmla="*/ 44 h 135"/>
                <a:gd name="T16" fmla="*/ 1 w 55"/>
                <a:gd name="T17" fmla="*/ 55 h 135"/>
                <a:gd name="T18" fmla="*/ 0 w 55"/>
                <a:gd name="T19" fmla="*/ 68 h 135"/>
                <a:gd name="T20" fmla="*/ 0 w 55"/>
                <a:gd name="T21" fmla="*/ 68 h 135"/>
                <a:gd name="T22" fmla="*/ 1 w 55"/>
                <a:gd name="T23" fmla="*/ 80 h 135"/>
                <a:gd name="T24" fmla="*/ 4 w 55"/>
                <a:gd name="T25" fmla="*/ 91 h 135"/>
                <a:gd name="T26" fmla="*/ 9 w 55"/>
                <a:gd name="T27" fmla="*/ 101 h 135"/>
                <a:gd name="T28" fmla="*/ 16 w 55"/>
                <a:gd name="T29" fmla="*/ 112 h 135"/>
                <a:gd name="T30" fmla="*/ 24 w 55"/>
                <a:gd name="T31" fmla="*/ 119 h 135"/>
                <a:gd name="T32" fmla="*/ 33 w 55"/>
                <a:gd name="T33" fmla="*/ 127 h 135"/>
                <a:gd name="T34" fmla="*/ 44 w 55"/>
                <a:gd name="T35" fmla="*/ 132 h 135"/>
                <a:gd name="T36" fmla="*/ 55 w 55"/>
                <a:gd name="T37" fmla="*/ 135 h 135"/>
                <a:gd name="T38" fmla="*/ 55 w 55"/>
                <a:gd name="T39"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 h="135">
                  <a:moveTo>
                    <a:pt x="55" y="0"/>
                  </a:moveTo>
                  <a:lnTo>
                    <a:pt x="55" y="0"/>
                  </a:lnTo>
                  <a:lnTo>
                    <a:pt x="44" y="3"/>
                  </a:lnTo>
                  <a:lnTo>
                    <a:pt x="33" y="8"/>
                  </a:lnTo>
                  <a:lnTo>
                    <a:pt x="24" y="16"/>
                  </a:lnTo>
                  <a:lnTo>
                    <a:pt x="16" y="24"/>
                  </a:lnTo>
                  <a:lnTo>
                    <a:pt x="9" y="34"/>
                  </a:lnTo>
                  <a:lnTo>
                    <a:pt x="4" y="44"/>
                  </a:lnTo>
                  <a:lnTo>
                    <a:pt x="1" y="55"/>
                  </a:lnTo>
                  <a:lnTo>
                    <a:pt x="0" y="68"/>
                  </a:lnTo>
                  <a:lnTo>
                    <a:pt x="0" y="68"/>
                  </a:lnTo>
                  <a:lnTo>
                    <a:pt x="1" y="80"/>
                  </a:lnTo>
                  <a:lnTo>
                    <a:pt x="4" y="91"/>
                  </a:lnTo>
                  <a:lnTo>
                    <a:pt x="9" y="101"/>
                  </a:lnTo>
                  <a:lnTo>
                    <a:pt x="16" y="112"/>
                  </a:lnTo>
                  <a:lnTo>
                    <a:pt x="24" y="119"/>
                  </a:lnTo>
                  <a:lnTo>
                    <a:pt x="33" y="127"/>
                  </a:lnTo>
                  <a:lnTo>
                    <a:pt x="44" y="132"/>
                  </a:lnTo>
                  <a:lnTo>
                    <a:pt x="55" y="135"/>
                  </a:lnTo>
                  <a:lnTo>
                    <a:pt x="55"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71" name="Freeform 30"/>
            <p:cNvSpPr/>
            <p:nvPr>
              <p:custDataLst>
                <p:tags r:id="rId50"/>
              </p:custDataLst>
            </p:nvPr>
          </p:nvSpPr>
          <p:spPr bwMode="auto">
            <a:xfrm>
              <a:off x="8083285" y="6512905"/>
              <a:ext cx="197663" cy="262544"/>
            </a:xfrm>
            <a:custGeom>
              <a:avLst/>
              <a:gdLst>
                <a:gd name="T0" fmla="*/ 114 w 131"/>
                <a:gd name="T1" fmla="*/ 0 h 174"/>
                <a:gd name="T2" fmla="*/ 114 w 131"/>
                <a:gd name="T3" fmla="*/ 0 h 174"/>
                <a:gd name="T4" fmla="*/ 102 w 131"/>
                <a:gd name="T5" fmla="*/ 0 h 174"/>
                <a:gd name="T6" fmla="*/ 88 w 131"/>
                <a:gd name="T7" fmla="*/ 1 h 174"/>
                <a:gd name="T8" fmla="*/ 73 w 131"/>
                <a:gd name="T9" fmla="*/ 4 h 174"/>
                <a:gd name="T10" fmla="*/ 56 w 131"/>
                <a:gd name="T11" fmla="*/ 8 h 174"/>
                <a:gd name="T12" fmla="*/ 39 w 131"/>
                <a:gd name="T13" fmla="*/ 13 h 174"/>
                <a:gd name="T14" fmla="*/ 32 w 131"/>
                <a:gd name="T15" fmla="*/ 16 h 174"/>
                <a:gd name="T16" fmla="*/ 25 w 131"/>
                <a:gd name="T17" fmla="*/ 20 h 174"/>
                <a:gd name="T18" fmla="*/ 17 w 131"/>
                <a:gd name="T19" fmla="*/ 24 h 174"/>
                <a:gd name="T20" fmla="*/ 11 w 131"/>
                <a:gd name="T21" fmla="*/ 31 h 174"/>
                <a:gd name="T22" fmla="*/ 5 w 131"/>
                <a:gd name="T23" fmla="*/ 36 h 174"/>
                <a:gd name="T24" fmla="*/ 0 w 131"/>
                <a:gd name="T25" fmla="*/ 43 h 174"/>
                <a:gd name="T26" fmla="*/ 131 w 131"/>
                <a:gd name="T27" fmla="*/ 174 h 174"/>
                <a:gd name="T28" fmla="*/ 131 w 131"/>
                <a:gd name="T29" fmla="*/ 0 h 174"/>
                <a:gd name="T30" fmla="*/ 126 w 131"/>
                <a:gd name="T31" fmla="*/ 0 h 174"/>
                <a:gd name="T32" fmla="*/ 126 w 131"/>
                <a:gd name="T33" fmla="*/ 0 h 174"/>
                <a:gd name="T34" fmla="*/ 114 w 131"/>
                <a:gd name="T3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1" h="174">
                  <a:moveTo>
                    <a:pt x="114" y="0"/>
                  </a:moveTo>
                  <a:lnTo>
                    <a:pt x="114" y="0"/>
                  </a:lnTo>
                  <a:lnTo>
                    <a:pt x="102" y="0"/>
                  </a:lnTo>
                  <a:lnTo>
                    <a:pt x="88" y="1"/>
                  </a:lnTo>
                  <a:lnTo>
                    <a:pt x="73" y="4"/>
                  </a:lnTo>
                  <a:lnTo>
                    <a:pt x="56" y="8"/>
                  </a:lnTo>
                  <a:lnTo>
                    <a:pt x="39" y="13"/>
                  </a:lnTo>
                  <a:lnTo>
                    <a:pt x="32" y="16"/>
                  </a:lnTo>
                  <a:lnTo>
                    <a:pt x="25" y="20"/>
                  </a:lnTo>
                  <a:lnTo>
                    <a:pt x="17" y="24"/>
                  </a:lnTo>
                  <a:lnTo>
                    <a:pt x="11" y="31"/>
                  </a:lnTo>
                  <a:lnTo>
                    <a:pt x="5" y="36"/>
                  </a:lnTo>
                  <a:lnTo>
                    <a:pt x="0" y="43"/>
                  </a:lnTo>
                  <a:lnTo>
                    <a:pt x="131" y="174"/>
                  </a:lnTo>
                  <a:lnTo>
                    <a:pt x="131" y="0"/>
                  </a:lnTo>
                  <a:lnTo>
                    <a:pt x="126" y="0"/>
                  </a:lnTo>
                  <a:lnTo>
                    <a:pt x="126" y="0"/>
                  </a:lnTo>
                  <a:lnTo>
                    <a:pt x="114"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72" name="Freeform 31"/>
            <p:cNvSpPr/>
            <p:nvPr>
              <p:custDataLst>
                <p:tags r:id="rId51"/>
              </p:custDataLst>
            </p:nvPr>
          </p:nvSpPr>
          <p:spPr bwMode="auto">
            <a:xfrm>
              <a:off x="8083285" y="6512905"/>
              <a:ext cx="197663" cy="262544"/>
            </a:xfrm>
            <a:custGeom>
              <a:avLst/>
              <a:gdLst>
                <a:gd name="T0" fmla="*/ 114 w 131"/>
                <a:gd name="T1" fmla="*/ 0 h 174"/>
                <a:gd name="T2" fmla="*/ 114 w 131"/>
                <a:gd name="T3" fmla="*/ 0 h 174"/>
                <a:gd name="T4" fmla="*/ 102 w 131"/>
                <a:gd name="T5" fmla="*/ 0 h 174"/>
                <a:gd name="T6" fmla="*/ 88 w 131"/>
                <a:gd name="T7" fmla="*/ 1 h 174"/>
                <a:gd name="T8" fmla="*/ 73 w 131"/>
                <a:gd name="T9" fmla="*/ 4 h 174"/>
                <a:gd name="T10" fmla="*/ 56 w 131"/>
                <a:gd name="T11" fmla="*/ 8 h 174"/>
                <a:gd name="T12" fmla="*/ 39 w 131"/>
                <a:gd name="T13" fmla="*/ 13 h 174"/>
                <a:gd name="T14" fmla="*/ 32 w 131"/>
                <a:gd name="T15" fmla="*/ 16 h 174"/>
                <a:gd name="T16" fmla="*/ 25 w 131"/>
                <a:gd name="T17" fmla="*/ 20 h 174"/>
                <a:gd name="T18" fmla="*/ 17 w 131"/>
                <a:gd name="T19" fmla="*/ 24 h 174"/>
                <a:gd name="T20" fmla="*/ 11 w 131"/>
                <a:gd name="T21" fmla="*/ 31 h 174"/>
                <a:gd name="T22" fmla="*/ 5 w 131"/>
                <a:gd name="T23" fmla="*/ 36 h 174"/>
                <a:gd name="T24" fmla="*/ 0 w 131"/>
                <a:gd name="T25" fmla="*/ 43 h 174"/>
                <a:gd name="T26" fmla="*/ 131 w 131"/>
                <a:gd name="T27" fmla="*/ 174 h 174"/>
                <a:gd name="T28" fmla="*/ 131 w 131"/>
                <a:gd name="T29" fmla="*/ 0 h 174"/>
                <a:gd name="T30" fmla="*/ 126 w 131"/>
                <a:gd name="T31" fmla="*/ 0 h 174"/>
                <a:gd name="T32" fmla="*/ 126 w 131"/>
                <a:gd name="T33" fmla="*/ 0 h 174"/>
                <a:gd name="T34" fmla="*/ 114 w 131"/>
                <a:gd name="T3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1" h="174">
                  <a:moveTo>
                    <a:pt x="114" y="0"/>
                  </a:moveTo>
                  <a:lnTo>
                    <a:pt x="114" y="0"/>
                  </a:lnTo>
                  <a:lnTo>
                    <a:pt x="102" y="0"/>
                  </a:lnTo>
                  <a:lnTo>
                    <a:pt x="88" y="1"/>
                  </a:lnTo>
                  <a:lnTo>
                    <a:pt x="73" y="4"/>
                  </a:lnTo>
                  <a:lnTo>
                    <a:pt x="56" y="8"/>
                  </a:lnTo>
                  <a:lnTo>
                    <a:pt x="39" y="13"/>
                  </a:lnTo>
                  <a:lnTo>
                    <a:pt x="32" y="16"/>
                  </a:lnTo>
                  <a:lnTo>
                    <a:pt x="25" y="20"/>
                  </a:lnTo>
                  <a:lnTo>
                    <a:pt x="17" y="24"/>
                  </a:lnTo>
                  <a:lnTo>
                    <a:pt x="11" y="31"/>
                  </a:lnTo>
                  <a:lnTo>
                    <a:pt x="5" y="36"/>
                  </a:lnTo>
                  <a:lnTo>
                    <a:pt x="0" y="43"/>
                  </a:lnTo>
                  <a:lnTo>
                    <a:pt x="131" y="174"/>
                  </a:lnTo>
                  <a:lnTo>
                    <a:pt x="131" y="0"/>
                  </a:lnTo>
                  <a:lnTo>
                    <a:pt x="126" y="0"/>
                  </a:lnTo>
                  <a:lnTo>
                    <a:pt x="126" y="0"/>
                  </a:lnTo>
                  <a:lnTo>
                    <a:pt x="1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3" name="Freeform 32"/>
            <p:cNvSpPr/>
            <p:nvPr>
              <p:custDataLst>
                <p:tags r:id="rId52"/>
              </p:custDataLst>
            </p:nvPr>
          </p:nvSpPr>
          <p:spPr bwMode="auto">
            <a:xfrm>
              <a:off x="8315651" y="6291101"/>
              <a:ext cx="92042" cy="206716"/>
            </a:xfrm>
            <a:custGeom>
              <a:avLst/>
              <a:gdLst>
                <a:gd name="T0" fmla="*/ 0 w 61"/>
                <a:gd name="T1" fmla="*/ 0 h 137"/>
                <a:gd name="T2" fmla="*/ 0 w 61"/>
                <a:gd name="T3" fmla="*/ 137 h 137"/>
                <a:gd name="T4" fmla="*/ 0 w 61"/>
                <a:gd name="T5" fmla="*/ 137 h 137"/>
                <a:gd name="T6" fmla="*/ 12 w 61"/>
                <a:gd name="T7" fmla="*/ 135 h 137"/>
                <a:gd name="T8" fmla="*/ 23 w 61"/>
                <a:gd name="T9" fmla="*/ 130 h 137"/>
                <a:gd name="T10" fmla="*/ 34 w 61"/>
                <a:gd name="T11" fmla="*/ 122 h 137"/>
                <a:gd name="T12" fmla="*/ 43 w 61"/>
                <a:gd name="T13" fmla="*/ 114 h 137"/>
                <a:gd name="T14" fmla="*/ 50 w 61"/>
                <a:gd name="T15" fmla="*/ 105 h 137"/>
                <a:gd name="T16" fmla="*/ 56 w 61"/>
                <a:gd name="T17" fmla="*/ 93 h 137"/>
                <a:gd name="T18" fmla="*/ 59 w 61"/>
                <a:gd name="T19" fmla="*/ 82 h 137"/>
                <a:gd name="T20" fmla="*/ 61 w 61"/>
                <a:gd name="T21" fmla="*/ 69 h 137"/>
                <a:gd name="T22" fmla="*/ 61 w 61"/>
                <a:gd name="T23" fmla="*/ 69 h 137"/>
                <a:gd name="T24" fmla="*/ 59 w 61"/>
                <a:gd name="T25" fmla="*/ 55 h 137"/>
                <a:gd name="T26" fmla="*/ 56 w 61"/>
                <a:gd name="T27" fmla="*/ 44 h 137"/>
                <a:gd name="T28" fmla="*/ 50 w 61"/>
                <a:gd name="T29" fmla="*/ 32 h 137"/>
                <a:gd name="T30" fmla="*/ 43 w 61"/>
                <a:gd name="T31" fmla="*/ 23 h 137"/>
                <a:gd name="T32" fmla="*/ 34 w 61"/>
                <a:gd name="T33" fmla="*/ 15 h 137"/>
                <a:gd name="T34" fmla="*/ 23 w 61"/>
                <a:gd name="T35" fmla="*/ 7 h 137"/>
                <a:gd name="T36" fmla="*/ 12 w 61"/>
                <a:gd name="T37" fmla="*/ 3 h 137"/>
                <a:gd name="T38" fmla="*/ 0 w 61"/>
                <a:gd name="T39"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1" h="137">
                  <a:moveTo>
                    <a:pt x="0" y="0"/>
                  </a:moveTo>
                  <a:lnTo>
                    <a:pt x="0" y="137"/>
                  </a:lnTo>
                  <a:lnTo>
                    <a:pt x="0" y="137"/>
                  </a:lnTo>
                  <a:lnTo>
                    <a:pt x="12" y="135"/>
                  </a:lnTo>
                  <a:lnTo>
                    <a:pt x="23" y="130"/>
                  </a:lnTo>
                  <a:lnTo>
                    <a:pt x="34" y="122"/>
                  </a:lnTo>
                  <a:lnTo>
                    <a:pt x="43" y="114"/>
                  </a:lnTo>
                  <a:lnTo>
                    <a:pt x="50" y="105"/>
                  </a:lnTo>
                  <a:lnTo>
                    <a:pt x="56" y="93"/>
                  </a:lnTo>
                  <a:lnTo>
                    <a:pt x="59" y="82"/>
                  </a:lnTo>
                  <a:lnTo>
                    <a:pt x="61" y="69"/>
                  </a:lnTo>
                  <a:lnTo>
                    <a:pt x="61" y="69"/>
                  </a:lnTo>
                  <a:lnTo>
                    <a:pt x="59" y="55"/>
                  </a:lnTo>
                  <a:lnTo>
                    <a:pt x="56" y="44"/>
                  </a:lnTo>
                  <a:lnTo>
                    <a:pt x="50" y="32"/>
                  </a:lnTo>
                  <a:lnTo>
                    <a:pt x="43" y="23"/>
                  </a:lnTo>
                  <a:lnTo>
                    <a:pt x="34" y="15"/>
                  </a:lnTo>
                  <a:lnTo>
                    <a:pt x="23" y="7"/>
                  </a:lnTo>
                  <a:lnTo>
                    <a:pt x="12" y="3"/>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74" name="Freeform 34"/>
            <p:cNvSpPr/>
            <p:nvPr>
              <p:custDataLst>
                <p:tags r:id="rId53"/>
              </p:custDataLst>
            </p:nvPr>
          </p:nvSpPr>
          <p:spPr bwMode="auto">
            <a:xfrm>
              <a:off x="8315651" y="6512905"/>
              <a:ext cx="218787" cy="262544"/>
            </a:xfrm>
            <a:custGeom>
              <a:avLst/>
              <a:gdLst>
                <a:gd name="T0" fmla="*/ 19 w 145"/>
                <a:gd name="T1" fmla="*/ 0 h 174"/>
                <a:gd name="T2" fmla="*/ 0 w 145"/>
                <a:gd name="T3" fmla="*/ 0 h 174"/>
                <a:gd name="T4" fmla="*/ 0 w 145"/>
                <a:gd name="T5" fmla="*/ 174 h 174"/>
                <a:gd name="T6" fmla="*/ 70 w 145"/>
                <a:gd name="T7" fmla="*/ 174 h 174"/>
                <a:gd name="T8" fmla="*/ 70 w 145"/>
                <a:gd name="T9" fmla="*/ 123 h 174"/>
                <a:gd name="T10" fmla="*/ 81 w 145"/>
                <a:gd name="T11" fmla="*/ 123 h 174"/>
                <a:gd name="T12" fmla="*/ 81 w 145"/>
                <a:gd name="T13" fmla="*/ 174 h 174"/>
                <a:gd name="T14" fmla="*/ 145 w 145"/>
                <a:gd name="T15" fmla="*/ 174 h 174"/>
                <a:gd name="T16" fmla="*/ 145 w 145"/>
                <a:gd name="T17" fmla="*/ 77 h 174"/>
                <a:gd name="T18" fmla="*/ 145 w 145"/>
                <a:gd name="T19" fmla="*/ 77 h 174"/>
                <a:gd name="T20" fmla="*/ 144 w 145"/>
                <a:gd name="T21" fmla="*/ 74 h 174"/>
                <a:gd name="T22" fmla="*/ 144 w 145"/>
                <a:gd name="T23" fmla="*/ 74 h 174"/>
                <a:gd name="T24" fmla="*/ 144 w 145"/>
                <a:gd name="T25" fmla="*/ 70 h 174"/>
                <a:gd name="T26" fmla="*/ 144 w 145"/>
                <a:gd name="T27" fmla="*/ 70 h 174"/>
                <a:gd name="T28" fmla="*/ 144 w 145"/>
                <a:gd name="T29" fmla="*/ 69 h 174"/>
                <a:gd name="T30" fmla="*/ 144 w 145"/>
                <a:gd name="T31" fmla="*/ 69 h 174"/>
                <a:gd name="T32" fmla="*/ 141 w 145"/>
                <a:gd name="T33" fmla="*/ 60 h 174"/>
                <a:gd name="T34" fmla="*/ 137 w 145"/>
                <a:gd name="T35" fmla="*/ 52 h 174"/>
                <a:gd name="T36" fmla="*/ 133 w 145"/>
                <a:gd name="T37" fmla="*/ 44 h 174"/>
                <a:gd name="T38" fmla="*/ 127 w 145"/>
                <a:gd name="T39" fmla="*/ 37 h 174"/>
                <a:gd name="T40" fmla="*/ 119 w 145"/>
                <a:gd name="T41" fmla="*/ 31 h 174"/>
                <a:gd name="T42" fmla="*/ 112 w 145"/>
                <a:gd name="T43" fmla="*/ 26 h 174"/>
                <a:gd name="T44" fmla="*/ 104 w 145"/>
                <a:gd name="T45" fmla="*/ 21 h 174"/>
                <a:gd name="T46" fmla="*/ 94 w 145"/>
                <a:gd name="T47" fmla="*/ 17 h 174"/>
                <a:gd name="T48" fmla="*/ 77 w 145"/>
                <a:gd name="T49" fmla="*/ 11 h 174"/>
                <a:gd name="T50" fmla="*/ 58 w 145"/>
                <a:gd name="T51" fmla="*/ 6 h 174"/>
                <a:gd name="T52" fmla="*/ 41 w 145"/>
                <a:gd name="T53" fmla="*/ 4 h 174"/>
                <a:gd name="T54" fmla="*/ 26 w 145"/>
                <a:gd name="T55" fmla="*/ 1 h 174"/>
                <a:gd name="T56" fmla="*/ 26 w 145"/>
                <a:gd name="T57" fmla="*/ 1 h 174"/>
                <a:gd name="T58" fmla="*/ 19 w 145"/>
                <a:gd name="T59"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5" h="174">
                  <a:moveTo>
                    <a:pt x="19" y="0"/>
                  </a:moveTo>
                  <a:lnTo>
                    <a:pt x="0" y="0"/>
                  </a:lnTo>
                  <a:lnTo>
                    <a:pt x="0" y="174"/>
                  </a:lnTo>
                  <a:lnTo>
                    <a:pt x="70" y="174"/>
                  </a:lnTo>
                  <a:lnTo>
                    <a:pt x="70" y="123"/>
                  </a:lnTo>
                  <a:lnTo>
                    <a:pt x="81" y="123"/>
                  </a:lnTo>
                  <a:lnTo>
                    <a:pt x="81" y="174"/>
                  </a:lnTo>
                  <a:lnTo>
                    <a:pt x="145" y="174"/>
                  </a:lnTo>
                  <a:lnTo>
                    <a:pt x="145" y="77"/>
                  </a:lnTo>
                  <a:lnTo>
                    <a:pt x="145" y="77"/>
                  </a:lnTo>
                  <a:lnTo>
                    <a:pt x="144" y="74"/>
                  </a:lnTo>
                  <a:lnTo>
                    <a:pt x="144" y="74"/>
                  </a:lnTo>
                  <a:lnTo>
                    <a:pt x="144" y="70"/>
                  </a:lnTo>
                  <a:lnTo>
                    <a:pt x="144" y="70"/>
                  </a:lnTo>
                  <a:lnTo>
                    <a:pt x="144" y="69"/>
                  </a:lnTo>
                  <a:lnTo>
                    <a:pt x="144" y="69"/>
                  </a:lnTo>
                  <a:lnTo>
                    <a:pt x="141" y="60"/>
                  </a:lnTo>
                  <a:lnTo>
                    <a:pt x="137" y="52"/>
                  </a:lnTo>
                  <a:lnTo>
                    <a:pt x="133" y="44"/>
                  </a:lnTo>
                  <a:lnTo>
                    <a:pt x="127" y="37"/>
                  </a:lnTo>
                  <a:lnTo>
                    <a:pt x="119" y="31"/>
                  </a:lnTo>
                  <a:lnTo>
                    <a:pt x="112" y="26"/>
                  </a:lnTo>
                  <a:lnTo>
                    <a:pt x="104" y="21"/>
                  </a:lnTo>
                  <a:lnTo>
                    <a:pt x="94" y="17"/>
                  </a:lnTo>
                  <a:lnTo>
                    <a:pt x="77" y="11"/>
                  </a:lnTo>
                  <a:lnTo>
                    <a:pt x="58" y="6"/>
                  </a:lnTo>
                  <a:lnTo>
                    <a:pt x="41" y="4"/>
                  </a:lnTo>
                  <a:lnTo>
                    <a:pt x="26" y="1"/>
                  </a:lnTo>
                  <a:lnTo>
                    <a:pt x="26" y="1"/>
                  </a:lnTo>
                  <a:lnTo>
                    <a:pt x="19"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75" name="Freeform 35"/>
            <p:cNvSpPr/>
            <p:nvPr>
              <p:custDataLst>
                <p:tags r:id="rId54"/>
              </p:custDataLst>
            </p:nvPr>
          </p:nvSpPr>
          <p:spPr bwMode="auto">
            <a:xfrm>
              <a:off x="8315651" y="6512905"/>
              <a:ext cx="218787" cy="262544"/>
            </a:xfrm>
            <a:custGeom>
              <a:avLst/>
              <a:gdLst>
                <a:gd name="T0" fmla="*/ 19 w 145"/>
                <a:gd name="T1" fmla="*/ 0 h 174"/>
                <a:gd name="T2" fmla="*/ 0 w 145"/>
                <a:gd name="T3" fmla="*/ 0 h 174"/>
                <a:gd name="T4" fmla="*/ 0 w 145"/>
                <a:gd name="T5" fmla="*/ 174 h 174"/>
                <a:gd name="T6" fmla="*/ 70 w 145"/>
                <a:gd name="T7" fmla="*/ 174 h 174"/>
                <a:gd name="T8" fmla="*/ 70 w 145"/>
                <a:gd name="T9" fmla="*/ 123 h 174"/>
                <a:gd name="T10" fmla="*/ 81 w 145"/>
                <a:gd name="T11" fmla="*/ 123 h 174"/>
                <a:gd name="T12" fmla="*/ 81 w 145"/>
                <a:gd name="T13" fmla="*/ 174 h 174"/>
                <a:gd name="T14" fmla="*/ 145 w 145"/>
                <a:gd name="T15" fmla="*/ 174 h 174"/>
                <a:gd name="T16" fmla="*/ 145 w 145"/>
                <a:gd name="T17" fmla="*/ 77 h 174"/>
                <a:gd name="T18" fmla="*/ 145 w 145"/>
                <a:gd name="T19" fmla="*/ 77 h 174"/>
                <a:gd name="T20" fmla="*/ 144 w 145"/>
                <a:gd name="T21" fmla="*/ 74 h 174"/>
                <a:gd name="T22" fmla="*/ 144 w 145"/>
                <a:gd name="T23" fmla="*/ 74 h 174"/>
                <a:gd name="T24" fmla="*/ 144 w 145"/>
                <a:gd name="T25" fmla="*/ 70 h 174"/>
                <a:gd name="T26" fmla="*/ 144 w 145"/>
                <a:gd name="T27" fmla="*/ 70 h 174"/>
                <a:gd name="T28" fmla="*/ 144 w 145"/>
                <a:gd name="T29" fmla="*/ 69 h 174"/>
                <a:gd name="T30" fmla="*/ 144 w 145"/>
                <a:gd name="T31" fmla="*/ 69 h 174"/>
                <a:gd name="T32" fmla="*/ 141 w 145"/>
                <a:gd name="T33" fmla="*/ 60 h 174"/>
                <a:gd name="T34" fmla="*/ 137 w 145"/>
                <a:gd name="T35" fmla="*/ 52 h 174"/>
                <a:gd name="T36" fmla="*/ 133 w 145"/>
                <a:gd name="T37" fmla="*/ 44 h 174"/>
                <a:gd name="T38" fmla="*/ 127 w 145"/>
                <a:gd name="T39" fmla="*/ 37 h 174"/>
                <a:gd name="T40" fmla="*/ 119 w 145"/>
                <a:gd name="T41" fmla="*/ 31 h 174"/>
                <a:gd name="T42" fmla="*/ 112 w 145"/>
                <a:gd name="T43" fmla="*/ 26 h 174"/>
                <a:gd name="T44" fmla="*/ 104 w 145"/>
                <a:gd name="T45" fmla="*/ 21 h 174"/>
                <a:gd name="T46" fmla="*/ 94 w 145"/>
                <a:gd name="T47" fmla="*/ 17 h 174"/>
                <a:gd name="T48" fmla="*/ 77 w 145"/>
                <a:gd name="T49" fmla="*/ 11 h 174"/>
                <a:gd name="T50" fmla="*/ 58 w 145"/>
                <a:gd name="T51" fmla="*/ 6 h 174"/>
                <a:gd name="T52" fmla="*/ 41 w 145"/>
                <a:gd name="T53" fmla="*/ 4 h 174"/>
                <a:gd name="T54" fmla="*/ 26 w 145"/>
                <a:gd name="T55" fmla="*/ 1 h 174"/>
                <a:gd name="T56" fmla="*/ 26 w 145"/>
                <a:gd name="T57" fmla="*/ 1 h 174"/>
                <a:gd name="T58" fmla="*/ 19 w 145"/>
                <a:gd name="T59"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5" h="174">
                  <a:moveTo>
                    <a:pt x="19" y="0"/>
                  </a:moveTo>
                  <a:lnTo>
                    <a:pt x="0" y="0"/>
                  </a:lnTo>
                  <a:lnTo>
                    <a:pt x="0" y="174"/>
                  </a:lnTo>
                  <a:lnTo>
                    <a:pt x="70" y="174"/>
                  </a:lnTo>
                  <a:lnTo>
                    <a:pt x="70" y="123"/>
                  </a:lnTo>
                  <a:lnTo>
                    <a:pt x="81" y="123"/>
                  </a:lnTo>
                  <a:lnTo>
                    <a:pt x="81" y="174"/>
                  </a:lnTo>
                  <a:lnTo>
                    <a:pt x="145" y="174"/>
                  </a:lnTo>
                  <a:lnTo>
                    <a:pt x="145" y="77"/>
                  </a:lnTo>
                  <a:lnTo>
                    <a:pt x="145" y="77"/>
                  </a:lnTo>
                  <a:lnTo>
                    <a:pt x="144" y="74"/>
                  </a:lnTo>
                  <a:lnTo>
                    <a:pt x="144" y="74"/>
                  </a:lnTo>
                  <a:lnTo>
                    <a:pt x="144" y="70"/>
                  </a:lnTo>
                  <a:lnTo>
                    <a:pt x="144" y="70"/>
                  </a:lnTo>
                  <a:lnTo>
                    <a:pt x="144" y="69"/>
                  </a:lnTo>
                  <a:lnTo>
                    <a:pt x="144" y="69"/>
                  </a:lnTo>
                  <a:lnTo>
                    <a:pt x="141" y="60"/>
                  </a:lnTo>
                  <a:lnTo>
                    <a:pt x="137" y="52"/>
                  </a:lnTo>
                  <a:lnTo>
                    <a:pt x="133" y="44"/>
                  </a:lnTo>
                  <a:lnTo>
                    <a:pt x="127" y="37"/>
                  </a:lnTo>
                  <a:lnTo>
                    <a:pt x="119" y="31"/>
                  </a:lnTo>
                  <a:lnTo>
                    <a:pt x="112" y="26"/>
                  </a:lnTo>
                  <a:lnTo>
                    <a:pt x="104" y="21"/>
                  </a:lnTo>
                  <a:lnTo>
                    <a:pt x="94" y="17"/>
                  </a:lnTo>
                  <a:lnTo>
                    <a:pt x="77" y="11"/>
                  </a:lnTo>
                  <a:lnTo>
                    <a:pt x="58" y="6"/>
                  </a:lnTo>
                  <a:lnTo>
                    <a:pt x="41" y="4"/>
                  </a:lnTo>
                  <a:lnTo>
                    <a:pt x="26" y="1"/>
                  </a:lnTo>
                  <a:lnTo>
                    <a:pt x="26" y="1"/>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grpSp>
      <p:sp>
        <p:nvSpPr>
          <p:cNvPr id="2" name="日期占位符 1"/>
          <p:cNvSpPr>
            <a:spLocks noGrp="true"/>
          </p:cNvSpPr>
          <p:nvPr>
            <p:ph type="dt" sz="half" idx="12"/>
            <p:custDataLst>
              <p:tags r:id="rId5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3"/>
            <p:custDataLst>
              <p:tags r:id="rId56"/>
            </p:custDataLst>
          </p:nvPr>
        </p:nvSpPr>
        <p:spPr/>
        <p:txBody>
          <a:bodyPr/>
          <a:lstStyle/>
          <a:p>
            <a:endParaRPr lang="zh-CN" altLang="en-US" dirty="0"/>
          </a:p>
        </p:txBody>
      </p:sp>
      <p:sp>
        <p:nvSpPr>
          <p:cNvPr id="6" name="灯片编号占位符 5"/>
          <p:cNvSpPr>
            <a:spLocks noGrp="true"/>
          </p:cNvSpPr>
          <p:nvPr>
            <p:ph type="sldNum" sz="quarter" idx="14"/>
            <p:custDataLst>
              <p:tags r:id="rId57"/>
            </p:custDataLst>
          </p:nvPr>
        </p:nvSpPr>
        <p:spPr/>
        <p:txBody>
          <a:bodyPr/>
          <a:lstStyle/>
          <a:p>
            <a:fld id="{49AE70B2-8BF9-45C0-BB95-33D1B9D3A854}" type="slidenum">
              <a:rPr lang="zh-CN" altLang="en-US" smtClean="0"/>
            </a:fld>
            <a:endParaRPr lang="zh-CN" altLang="en-US" dirty="0"/>
          </a:p>
        </p:txBody>
      </p:sp>
      <p:sp>
        <p:nvSpPr>
          <p:cNvPr id="8" name="文本占位符 7"/>
          <p:cNvSpPr>
            <a:spLocks noGrp="true"/>
          </p:cNvSpPr>
          <p:nvPr>
            <p:ph type="body" sz="quarter" idx="15" hasCustomPrompt="true"/>
            <p:custDataLst>
              <p:tags r:id="rId58"/>
            </p:custDataLst>
          </p:nvPr>
        </p:nvSpPr>
        <p:spPr>
          <a:xfrm>
            <a:off x="5646649" y="4581035"/>
            <a:ext cx="3614737" cy="388800"/>
          </a:xfrm>
        </p:spPr>
        <p:txBody>
          <a:bodyPr anchor="ctr" anchorCtr="false">
            <a:normAutofit/>
          </a:bodyPr>
          <a:lstStyle>
            <a:lvl1pPr marL="0" indent="0">
              <a:buNone/>
              <a:defRPr sz="1800">
                <a:solidFill>
                  <a:schemeClr val="tx1">
                    <a:lumMod val="85000"/>
                    <a:lumOff val="15000"/>
                  </a:schemeClr>
                </a:solidFill>
              </a:defRPr>
            </a:lvl1pPr>
            <a:lvl2pPr marL="457200" indent="0">
              <a:buNone/>
              <a:defRPr/>
            </a:lvl2pPr>
          </a:lstStyle>
          <a:p>
            <a:pPr lvl="0"/>
            <a:r>
              <a:rPr lang="zh-CN" altLang="en-US" dirty="0"/>
              <a:t>编辑文本</a:t>
            </a:r>
            <a:endParaRPr lang="zh-CN" altLang="en-US" dirty="0"/>
          </a:p>
        </p:txBody>
      </p:sp>
      <p:sp>
        <p:nvSpPr>
          <p:cNvPr id="10" name="文本占位符 9"/>
          <p:cNvSpPr>
            <a:spLocks noGrp="true"/>
          </p:cNvSpPr>
          <p:nvPr>
            <p:ph type="body" sz="quarter" idx="16" hasCustomPrompt="true"/>
            <p:custDataLst>
              <p:tags r:id="rId59"/>
            </p:custDataLst>
          </p:nvPr>
        </p:nvSpPr>
        <p:spPr>
          <a:xfrm>
            <a:off x="5646649" y="4146309"/>
            <a:ext cx="3614737" cy="388800"/>
          </a:xfrm>
        </p:spPr>
        <p:txBody>
          <a:bodyPr anchor="ctr" anchorCtr="false">
            <a:normAutofit/>
          </a:bodyPr>
          <a:lstStyle>
            <a:lvl1pPr marL="0" indent="0">
              <a:buNone/>
              <a:defRPr sz="1800">
                <a:solidFill>
                  <a:schemeClr val="tx1">
                    <a:lumMod val="85000"/>
                    <a:lumOff val="15000"/>
                  </a:schemeClr>
                </a:solidFill>
              </a:defRPr>
            </a:lvl1pPr>
          </a:lstStyle>
          <a:p>
            <a:pPr lvl="0"/>
            <a:r>
              <a:rPr lang="zh-CN" altLang="en-US" dirty="0"/>
              <a:t>编辑文本</a:t>
            </a:r>
            <a:endParaRPr lang="zh-CN" altLang="en-US" dirty="0"/>
          </a:p>
        </p:txBody>
      </p:sp>
      <p:sp>
        <p:nvSpPr>
          <p:cNvPr id="9802" name="标题 1"/>
          <p:cNvSpPr>
            <a:spLocks noGrp="true"/>
          </p:cNvSpPr>
          <p:nvPr>
            <p:ph type="ctrTitle" hasCustomPrompt="true"/>
            <p:custDataLst>
              <p:tags r:id="rId60"/>
            </p:custDataLst>
          </p:nvPr>
        </p:nvSpPr>
        <p:spPr>
          <a:xfrm>
            <a:off x="5646649" y="2110744"/>
            <a:ext cx="6284091" cy="1171370"/>
          </a:xfrm>
        </p:spPr>
        <p:txBody>
          <a:bodyPr anchor="b">
            <a:normAutofit/>
          </a:bodyPr>
          <a:lstStyle>
            <a:lvl1pPr algn="l">
              <a:defRPr sz="4000">
                <a:solidFill>
                  <a:schemeClr val="tx1">
                    <a:lumMod val="85000"/>
                    <a:lumOff val="15000"/>
                  </a:schemeClr>
                </a:solidFill>
              </a:defRPr>
            </a:lvl1pPr>
          </a:lstStyle>
          <a:p>
            <a:r>
              <a:rPr lang="zh-CN" altLang="en-US" dirty="0"/>
              <a:t>单击此处编辑标题</a:t>
            </a:r>
            <a:endParaRPr lang="zh-CN" altLang="en-US" dirty="0"/>
          </a:p>
        </p:txBody>
      </p:sp>
      <p:sp>
        <p:nvSpPr>
          <p:cNvPr id="9801" name="副标题 2"/>
          <p:cNvSpPr>
            <a:spLocks noGrp="true"/>
          </p:cNvSpPr>
          <p:nvPr>
            <p:ph type="subTitle" idx="1" hasCustomPrompt="true"/>
            <p:custDataLst>
              <p:tags r:id="rId61"/>
            </p:custDataLst>
          </p:nvPr>
        </p:nvSpPr>
        <p:spPr>
          <a:xfrm>
            <a:off x="5646649" y="3354757"/>
            <a:ext cx="6284091" cy="558799"/>
          </a:xfrm>
        </p:spPr>
        <p:txBody>
          <a:bodyPr anchor="t">
            <a:normAutofit/>
          </a:bodyPr>
          <a:lstStyle>
            <a:lvl1pPr marL="0" indent="0" algn="l">
              <a:buNone/>
              <a:defRPr sz="240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874713" y="333375"/>
            <a:ext cx="10440000" cy="583247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Ref idx="1001">
        <a:schemeClr val="bg1"/>
      </p:bgRef>
    </p:bg>
    <p:spTree>
      <p:nvGrpSpPr>
        <p:cNvPr id="1" name=""/>
        <p:cNvGrpSpPr/>
        <p:nvPr/>
      </p:nvGrpSpPr>
      <p:grpSpPr>
        <a:xfrm>
          <a:off x="0" y="0"/>
          <a:ext cx="0" cy="0"/>
          <a:chOff x="0" y="0"/>
          <a:chExt cx="0" cy="0"/>
        </a:xfrm>
      </p:grpSpPr>
      <p:grpSp>
        <p:nvGrpSpPr>
          <p:cNvPr id="28" name="그룹 74"/>
          <p:cNvGrpSpPr/>
          <p:nvPr>
            <p:custDataLst>
              <p:tags r:id="rId2"/>
            </p:custDataLst>
          </p:nvPr>
        </p:nvGrpSpPr>
        <p:grpSpPr>
          <a:xfrm>
            <a:off x="8048625" y="2"/>
            <a:ext cx="4134021" cy="6857998"/>
            <a:chOff x="6060630" y="50892"/>
            <a:chExt cx="3083369" cy="5041717"/>
          </a:xfrm>
        </p:grpSpPr>
        <p:sp>
          <p:nvSpPr>
            <p:cNvPr id="29" name="Freeform 6"/>
            <p:cNvSpPr/>
            <p:nvPr>
              <p:custDataLst>
                <p:tags r:id="rId3"/>
              </p:custDataLst>
            </p:nvPr>
          </p:nvSpPr>
          <p:spPr bwMode="auto">
            <a:xfrm flipH="true">
              <a:off x="7649165" y="50892"/>
              <a:ext cx="1494834" cy="964596"/>
            </a:xfrm>
            <a:custGeom>
              <a:avLst/>
              <a:gdLst/>
              <a:ahLst/>
              <a:cxnLst/>
              <a:rect l="l" t="t" r="r" b="b"/>
              <a:pathLst>
                <a:path w="1985340" h="1281113">
                  <a:moveTo>
                    <a:pt x="1345578" y="0"/>
                  </a:moveTo>
                  <a:lnTo>
                    <a:pt x="0" y="0"/>
                  </a:lnTo>
                  <a:lnTo>
                    <a:pt x="0" y="1281113"/>
                  </a:lnTo>
                  <a:lnTo>
                    <a:pt x="1345578" y="1281113"/>
                  </a:lnTo>
                  <a:lnTo>
                    <a:pt x="1985340" y="641350"/>
                  </a:lnTo>
                  <a:close/>
                </a:path>
              </a:pathLst>
            </a:custGeom>
            <a:solidFill>
              <a:schemeClr val="accent1">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0" name="Freeform 7"/>
            <p:cNvSpPr/>
            <p:nvPr>
              <p:custDataLst>
                <p:tags r:id="rId4"/>
              </p:custDataLst>
            </p:nvPr>
          </p:nvSpPr>
          <p:spPr bwMode="auto">
            <a:xfrm flipH="true">
              <a:off x="7080209" y="52087"/>
              <a:ext cx="963401" cy="963401"/>
            </a:xfrm>
            <a:custGeom>
              <a:avLst/>
              <a:gdLst>
                <a:gd name="T0" fmla="*/ 0 w 806"/>
                <a:gd name="T1" fmla="*/ 806 h 806"/>
                <a:gd name="T2" fmla="*/ 806 w 806"/>
                <a:gd name="T3" fmla="*/ 0 h 806"/>
                <a:gd name="T4" fmla="*/ 806 w 806"/>
                <a:gd name="T5" fmla="*/ 806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806" y="806"/>
                  </a:lnTo>
                  <a:lnTo>
                    <a:pt x="0" y="806"/>
                  </a:lnTo>
                  <a:close/>
                </a:path>
              </a:pathLst>
            </a:custGeom>
            <a:solidFill>
              <a:schemeClr val="accent1">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1" name="Freeform 8"/>
            <p:cNvSpPr/>
            <p:nvPr>
              <p:custDataLst>
                <p:tags r:id="rId5"/>
              </p:custDataLst>
            </p:nvPr>
          </p:nvSpPr>
          <p:spPr bwMode="auto">
            <a:xfrm flipH="true">
              <a:off x="6063021" y="1071666"/>
              <a:ext cx="963401" cy="963401"/>
            </a:xfrm>
            <a:custGeom>
              <a:avLst/>
              <a:gdLst>
                <a:gd name="T0" fmla="*/ 806 w 806"/>
                <a:gd name="T1" fmla="*/ 806 h 806"/>
                <a:gd name="T2" fmla="*/ 0 w 806"/>
                <a:gd name="T3" fmla="*/ 0 h 806"/>
                <a:gd name="T4" fmla="*/ 0 w 806"/>
                <a:gd name="T5" fmla="*/ 806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0" y="806"/>
                  </a:lnTo>
                  <a:lnTo>
                    <a:pt x="806" y="806"/>
                  </a:lnTo>
                  <a:close/>
                </a:path>
              </a:pathLst>
            </a:custGeom>
            <a:solidFill>
              <a:schemeClr val="bg1">
                <a:lumMod val="9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2" name="Freeform 9"/>
            <p:cNvSpPr/>
            <p:nvPr>
              <p:custDataLst>
                <p:tags r:id="rId6"/>
              </p:custDataLst>
            </p:nvPr>
          </p:nvSpPr>
          <p:spPr bwMode="auto">
            <a:xfrm flipH="true">
              <a:off x="6060630" y="52087"/>
              <a:ext cx="963401" cy="963401"/>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33" name="Freeform 10"/>
            <p:cNvSpPr/>
            <p:nvPr>
              <p:custDataLst>
                <p:tags r:id="rId7"/>
              </p:custDataLst>
            </p:nvPr>
          </p:nvSpPr>
          <p:spPr bwMode="auto">
            <a:xfrm flipH="true">
              <a:off x="6060630" y="52087"/>
              <a:ext cx="963401" cy="963401"/>
            </a:xfrm>
            <a:custGeom>
              <a:avLst/>
              <a:gdLst>
                <a:gd name="T0" fmla="*/ 0 w 806"/>
                <a:gd name="T1" fmla="*/ 0 h 806"/>
                <a:gd name="T2" fmla="*/ 806 w 806"/>
                <a:gd name="T3" fmla="*/ 806 h 806"/>
                <a:gd name="T4" fmla="*/ 0 w 806"/>
                <a:gd name="T5" fmla="*/ 806 h 806"/>
                <a:gd name="T6" fmla="*/ 0 w 806"/>
                <a:gd name="T7" fmla="*/ 0 h 806"/>
              </a:gdLst>
              <a:ahLst/>
              <a:cxnLst>
                <a:cxn ang="0">
                  <a:pos x="T0" y="T1"/>
                </a:cxn>
                <a:cxn ang="0">
                  <a:pos x="T2" y="T3"/>
                </a:cxn>
                <a:cxn ang="0">
                  <a:pos x="T4" y="T5"/>
                </a:cxn>
                <a:cxn ang="0">
                  <a:pos x="T6" y="T7"/>
                </a:cxn>
              </a:cxnLst>
              <a:rect l="0" t="0" r="r" b="b"/>
              <a:pathLst>
                <a:path w="806" h="806">
                  <a:moveTo>
                    <a:pt x="0" y="0"/>
                  </a:moveTo>
                  <a:lnTo>
                    <a:pt x="806" y="806"/>
                  </a:lnTo>
                  <a:lnTo>
                    <a:pt x="0" y="806"/>
                  </a:lnTo>
                  <a:lnTo>
                    <a:pt x="0"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4" name="Freeform 13"/>
            <p:cNvSpPr/>
            <p:nvPr>
              <p:custDataLst>
                <p:tags r:id="rId8"/>
              </p:custDataLst>
            </p:nvPr>
          </p:nvSpPr>
          <p:spPr bwMode="auto">
            <a:xfrm flipH="true">
              <a:off x="7649165" y="1070471"/>
              <a:ext cx="1494834" cy="964596"/>
            </a:xfrm>
            <a:custGeom>
              <a:avLst/>
              <a:gdLst/>
              <a:ahLst/>
              <a:cxnLst/>
              <a:rect l="l" t="t" r="r" b="b"/>
              <a:pathLst>
                <a:path w="1985340" h="1281113">
                  <a:moveTo>
                    <a:pt x="1345578" y="0"/>
                  </a:moveTo>
                  <a:lnTo>
                    <a:pt x="0" y="0"/>
                  </a:lnTo>
                  <a:lnTo>
                    <a:pt x="0" y="1281113"/>
                  </a:lnTo>
                  <a:lnTo>
                    <a:pt x="1345578" y="1281113"/>
                  </a:lnTo>
                  <a:lnTo>
                    <a:pt x="1985340" y="639763"/>
                  </a:lnTo>
                  <a:close/>
                </a:path>
              </a:pathLst>
            </a:custGeom>
            <a:solidFill>
              <a:schemeClr val="bg1">
                <a:lumMod val="9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5" name="Freeform 14"/>
            <p:cNvSpPr/>
            <p:nvPr>
              <p:custDataLst>
                <p:tags r:id="rId9"/>
              </p:custDataLst>
            </p:nvPr>
          </p:nvSpPr>
          <p:spPr bwMode="auto">
            <a:xfrm flipH="true">
              <a:off x="8672330" y="2100081"/>
              <a:ext cx="471669" cy="944510"/>
            </a:xfrm>
            <a:custGeom>
              <a:avLst/>
              <a:gdLst/>
              <a:ahLst/>
              <a:cxnLst/>
              <a:rect l="l" t="t" r="r" b="b"/>
              <a:pathLst>
                <a:path w="626440" h="1254436">
                  <a:moveTo>
                    <a:pt x="0" y="0"/>
                  </a:moveTo>
                  <a:lnTo>
                    <a:pt x="0" y="1254436"/>
                  </a:lnTo>
                  <a:lnTo>
                    <a:pt x="626440" y="626441"/>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6" name="Freeform 15"/>
            <p:cNvSpPr/>
            <p:nvPr>
              <p:custDataLst>
                <p:tags r:id="rId10"/>
              </p:custDataLst>
            </p:nvPr>
          </p:nvSpPr>
          <p:spPr bwMode="auto">
            <a:xfrm flipH="true">
              <a:off x="7080209" y="1071666"/>
              <a:ext cx="963401" cy="963401"/>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bg1">
                <a:lumMod val="9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7" name="Freeform 16"/>
            <p:cNvSpPr/>
            <p:nvPr>
              <p:custDataLst>
                <p:tags r:id="rId11"/>
              </p:custDataLst>
            </p:nvPr>
          </p:nvSpPr>
          <p:spPr bwMode="auto">
            <a:xfrm flipH="true">
              <a:off x="8108155" y="2090050"/>
              <a:ext cx="963401" cy="963401"/>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8" name="Freeform 17"/>
            <p:cNvSpPr/>
            <p:nvPr>
              <p:custDataLst>
                <p:tags r:id="rId12"/>
              </p:custDataLst>
            </p:nvPr>
          </p:nvSpPr>
          <p:spPr bwMode="auto">
            <a:xfrm flipH="true">
              <a:off x="7080209" y="1071666"/>
              <a:ext cx="963401" cy="964596"/>
            </a:xfrm>
            <a:custGeom>
              <a:avLst/>
              <a:gdLst>
                <a:gd name="T0" fmla="*/ 806 w 806"/>
                <a:gd name="T1" fmla="*/ 0 h 807"/>
                <a:gd name="T2" fmla="*/ 0 w 806"/>
                <a:gd name="T3" fmla="*/ 807 h 807"/>
                <a:gd name="T4" fmla="*/ 806 w 806"/>
                <a:gd name="T5" fmla="*/ 807 h 807"/>
                <a:gd name="T6" fmla="*/ 806 w 806"/>
                <a:gd name="T7" fmla="*/ 0 h 807"/>
              </a:gdLst>
              <a:ahLst/>
              <a:cxnLst>
                <a:cxn ang="0">
                  <a:pos x="T0" y="T1"/>
                </a:cxn>
                <a:cxn ang="0">
                  <a:pos x="T2" y="T3"/>
                </a:cxn>
                <a:cxn ang="0">
                  <a:pos x="T4" y="T5"/>
                </a:cxn>
                <a:cxn ang="0">
                  <a:pos x="T6" y="T7"/>
                </a:cxn>
              </a:cxnLst>
              <a:rect l="0" t="0" r="r" b="b"/>
              <a:pathLst>
                <a:path w="806" h="807">
                  <a:moveTo>
                    <a:pt x="806" y="0"/>
                  </a:moveTo>
                  <a:lnTo>
                    <a:pt x="0" y="807"/>
                  </a:lnTo>
                  <a:lnTo>
                    <a:pt x="806" y="807"/>
                  </a:lnTo>
                  <a:lnTo>
                    <a:pt x="806"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9" name="Freeform 18"/>
            <p:cNvSpPr/>
            <p:nvPr>
              <p:custDataLst>
                <p:tags r:id="rId13"/>
              </p:custDataLst>
            </p:nvPr>
          </p:nvSpPr>
          <p:spPr bwMode="auto">
            <a:xfrm flipH="true">
              <a:off x="8108155" y="2091245"/>
              <a:ext cx="963401" cy="963401"/>
            </a:xfrm>
            <a:custGeom>
              <a:avLst/>
              <a:gdLst>
                <a:gd name="T0" fmla="*/ 806 w 806"/>
                <a:gd name="T1" fmla="*/ 0 h 806"/>
                <a:gd name="T2" fmla="*/ 0 w 806"/>
                <a:gd name="T3" fmla="*/ 806 h 806"/>
                <a:gd name="T4" fmla="*/ 806 w 806"/>
                <a:gd name="T5" fmla="*/ 806 h 806"/>
                <a:gd name="T6" fmla="*/ 806 w 806"/>
                <a:gd name="T7" fmla="*/ 0 h 806"/>
              </a:gdLst>
              <a:ahLst/>
              <a:cxnLst>
                <a:cxn ang="0">
                  <a:pos x="T0" y="T1"/>
                </a:cxn>
                <a:cxn ang="0">
                  <a:pos x="T2" y="T3"/>
                </a:cxn>
                <a:cxn ang="0">
                  <a:pos x="T4" y="T5"/>
                </a:cxn>
                <a:cxn ang="0">
                  <a:pos x="T6" y="T7"/>
                </a:cxn>
              </a:cxnLst>
              <a:rect l="0" t="0" r="r" b="b"/>
              <a:pathLst>
                <a:path w="806" h="806">
                  <a:moveTo>
                    <a:pt x="806" y="0"/>
                  </a:moveTo>
                  <a:lnTo>
                    <a:pt x="0" y="806"/>
                  </a:lnTo>
                  <a:lnTo>
                    <a:pt x="806" y="806"/>
                  </a:lnTo>
                  <a:lnTo>
                    <a:pt x="806" y="0"/>
                  </a:lnTo>
                  <a:close/>
                </a:path>
              </a:pathLst>
            </a:custGeom>
            <a:solidFill>
              <a:schemeClr val="accent3">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0" name="Freeform 19"/>
            <p:cNvSpPr/>
            <p:nvPr>
              <p:custDataLst>
                <p:tags r:id="rId14"/>
              </p:custDataLst>
            </p:nvPr>
          </p:nvSpPr>
          <p:spPr bwMode="auto">
            <a:xfrm flipH="true">
              <a:off x="7089771" y="2091245"/>
              <a:ext cx="963401" cy="963401"/>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accent1"/>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1" name="Freeform 20"/>
            <p:cNvSpPr/>
            <p:nvPr>
              <p:custDataLst>
                <p:tags r:id="rId15"/>
              </p:custDataLst>
            </p:nvPr>
          </p:nvSpPr>
          <p:spPr bwMode="auto">
            <a:xfrm flipH="true">
              <a:off x="7649165" y="4128013"/>
              <a:ext cx="1494834" cy="964596"/>
            </a:xfrm>
            <a:custGeom>
              <a:avLst/>
              <a:gdLst/>
              <a:ahLst/>
              <a:cxnLst/>
              <a:rect l="l" t="t" r="r" b="b"/>
              <a:pathLst>
                <a:path w="1985340" h="1281113">
                  <a:moveTo>
                    <a:pt x="1345578" y="0"/>
                  </a:moveTo>
                  <a:lnTo>
                    <a:pt x="0" y="0"/>
                  </a:lnTo>
                  <a:lnTo>
                    <a:pt x="0" y="1281113"/>
                  </a:lnTo>
                  <a:lnTo>
                    <a:pt x="1345578" y="1281113"/>
                  </a:lnTo>
                  <a:lnTo>
                    <a:pt x="1985340" y="641350"/>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2" name="Freeform 21"/>
            <p:cNvSpPr/>
            <p:nvPr>
              <p:custDataLst>
                <p:tags r:id="rId16"/>
              </p:custDataLst>
            </p:nvPr>
          </p:nvSpPr>
          <p:spPr bwMode="auto">
            <a:xfrm flipH="true">
              <a:off x="8672330" y="3118489"/>
              <a:ext cx="471669" cy="944510"/>
            </a:xfrm>
            <a:custGeom>
              <a:avLst/>
              <a:gdLst/>
              <a:ahLst/>
              <a:cxnLst/>
              <a:rect l="l" t="t" r="r" b="b"/>
              <a:pathLst>
                <a:path w="626440" h="1254436">
                  <a:moveTo>
                    <a:pt x="0" y="0"/>
                  </a:moveTo>
                  <a:lnTo>
                    <a:pt x="0" y="1254436"/>
                  </a:lnTo>
                  <a:lnTo>
                    <a:pt x="626440" y="627995"/>
                  </a:lnTo>
                  <a:close/>
                </a:path>
              </a:pathLst>
            </a:custGeom>
            <a:solidFill>
              <a:schemeClr val="bg1">
                <a:lumMod val="8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3" name="Freeform 22"/>
            <p:cNvSpPr/>
            <p:nvPr>
              <p:custDataLst>
                <p:tags r:id="rId17"/>
              </p:custDataLst>
            </p:nvPr>
          </p:nvSpPr>
          <p:spPr bwMode="auto">
            <a:xfrm flipH="true">
              <a:off x="6061825" y="4128013"/>
              <a:ext cx="964596" cy="963401"/>
            </a:xfrm>
            <a:custGeom>
              <a:avLst/>
              <a:gdLst>
                <a:gd name="T0" fmla="*/ 0 w 807"/>
                <a:gd name="T1" fmla="*/ 806 h 806"/>
                <a:gd name="T2" fmla="*/ 807 w 807"/>
                <a:gd name="T3" fmla="*/ 0 h 806"/>
                <a:gd name="T4" fmla="*/ 0 w 807"/>
                <a:gd name="T5" fmla="*/ 0 h 806"/>
                <a:gd name="T6" fmla="*/ 0 w 807"/>
                <a:gd name="T7" fmla="*/ 806 h 806"/>
              </a:gdLst>
              <a:ahLst/>
              <a:cxnLst>
                <a:cxn ang="0">
                  <a:pos x="T0" y="T1"/>
                </a:cxn>
                <a:cxn ang="0">
                  <a:pos x="T2" y="T3"/>
                </a:cxn>
                <a:cxn ang="0">
                  <a:pos x="T4" y="T5"/>
                </a:cxn>
                <a:cxn ang="0">
                  <a:pos x="T6" y="T7"/>
                </a:cxn>
              </a:cxnLst>
              <a:rect l="0" t="0" r="r" b="b"/>
              <a:pathLst>
                <a:path w="807" h="806">
                  <a:moveTo>
                    <a:pt x="0" y="806"/>
                  </a:moveTo>
                  <a:lnTo>
                    <a:pt x="807" y="0"/>
                  </a:lnTo>
                  <a:lnTo>
                    <a:pt x="0" y="0"/>
                  </a:lnTo>
                  <a:lnTo>
                    <a:pt x="0" y="806"/>
                  </a:lnTo>
                  <a:close/>
                </a:path>
              </a:pathLst>
            </a:custGeom>
            <a:solidFill>
              <a:schemeClr val="bg1">
                <a:lumMod val="8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4" name="Freeform 24"/>
            <p:cNvSpPr/>
            <p:nvPr>
              <p:custDataLst>
                <p:tags r:id="rId18"/>
              </p:custDataLst>
            </p:nvPr>
          </p:nvSpPr>
          <p:spPr bwMode="auto">
            <a:xfrm flipH="true">
              <a:off x="7080209" y="4128013"/>
              <a:ext cx="963401" cy="963401"/>
            </a:xfrm>
            <a:custGeom>
              <a:avLst/>
              <a:gdLst>
                <a:gd name="T0" fmla="*/ 0 w 806"/>
                <a:gd name="T1" fmla="*/ 806 h 806"/>
                <a:gd name="T2" fmla="*/ 806 w 806"/>
                <a:gd name="T3" fmla="*/ 0 h 806"/>
                <a:gd name="T4" fmla="*/ 806 w 806"/>
                <a:gd name="T5" fmla="*/ 806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806" y="806"/>
                  </a:lnTo>
                  <a:lnTo>
                    <a:pt x="0" y="806"/>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5" name="Freeform 25"/>
            <p:cNvSpPr/>
            <p:nvPr>
              <p:custDataLst>
                <p:tags r:id="rId19"/>
              </p:custDataLst>
            </p:nvPr>
          </p:nvSpPr>
          <p:spPr bwMode="auto">
            <a:xfrm flipH="true">
              <a:off x="7080209" y="4128013"/>
              <a:ext cx="963401" cy="963401"/>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accent3">
                <a:lumMod val="40000"/>
                <a:lumOff val="6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6" name="Freeform 26"/>
            <p:cNvSpPr/>
            <p:nvPr>
              <p:custDataLst>
                <p:tags r:id="rId20"/>
              </p:custDataLst>
            </p:nvPr>
          </p:nvSpPr>
          <p:spPr bwMode="auto">
            <a:xfrm flipH="true">
              <a:off x="7089771" y="3109629"/>
              <a:ext cx="963401" cy="963401"/>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bg1">
                <a:lumMod val="8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7" name="Freeform 28"/>
            <p:cNvSpPr/>
            <p:nvPr>
              <p:custDataLst>
                <p:tags r:id="rId21"/>
              </p:custDataLst>
            </p:nvPr>
          </p:nvSpPr>
          <p:spPr bwMode="auto">
            <a:xfrm flipH="true">
              <a:off x="8108155" y="3109629"/>
              <a:ext cx="963401" cy="963401"/>
            </a:xfrm>
            <a:custGeom>
              <a:avLst/>
              <a:gdLst>
                <a:gd name="T0" fmla="*/ 0 w 806"/>
                <a:gd name="T1" fmla="*/ 806 h 806"/>
                <a:gd name="T2" fmla="*/ 806 w 806"/>
                <a:gd name="T3" fmla="*/ 0 h 806"/>
                <a:gd name="T4" fmla="*/ 806 w 806"/>
                <a:gd name="T5" fmla="*/ 806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806" y="806"/>
                  </a:lnTo>
                  <a:lnTo>
                    <a:pt x="0" y="806"/>
                  </a:lnTo>
                  <a:close/>
                </a:path>
              </a:pathLst>
            </a:custGeom>
            <a:solidFill>
              <a:schemeClr val="bg1">
                <a:lumMod val="9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8" name="Freeform 29"/>
            <p:cNvSpPr/>
            <p:nvPr>
              <p:custDataLst>
                <p:tags r:id="rId22"/>
              </p:custDataLst>
            </p:nvPr>
          </p:nvSpPr>
          <p:spPr bwMode="auto">
            <a:xfrm flipH="true">
              <a:off x="8108155" y="3109629"/>
              <a:ext cx="963401" cy="963401"/>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accent1">
                <a:lumMod val="40000"/>
                <a:lumOff val="6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49" name="Freeform 12"/>
            <p:cNvSpPr/>
            <p:nvPr>
              <p:custDataLst>
                <p:tags r:id="rId23"/>
              </p:custDataLst>
            </p:nvPr>
          </p:nvSpPr>
          <p:spPr bwMode="auto">
            <a:xfrm flipH="true">
              <a:off x="6060630" y="1071666"/>
              <a:ext cx="963401" cy="964596"/>
            </a:xfrm>
            <a:custGeom>
              <a:avLst/>
              <a:gdLst>
                <a:gd name="T0" fmla="*/ 0 w 806"/>
                <a:gd name="T1" fmla="*/ 807 h 807"/>
                <a:gd name="T2" fmla="*/ 806 w 806"/>
                <a:gd name="T3" fmla="*/ 0 h 807"/>
                <a:gd name="T4" fmla="*/ 0 w 806"/>
                <a:gd name="T5" fmla="*/ 0 h 807"/>
                <a:gd name="T6" fmla="*/ 0 w 806"/>
                <a:gd name="T7" fmla="*/ 807 h 807"/>
              </a:gdLst>
              <a:ahLst/>
              <a:cxnLst>
                <a:cxn ang="0">
                  <a:pos x="T0" y="T1"/>
                </a:cxn>
                <a:cxn ang="0">
                  <a:pos x="T2" y="T3"/>
                </a:cxn>
                <a:cxn ang="0">
                  <a:pos x="T4" y="T5"/>
                </a:cxn>
                <a:cxn ang="0">
                  <a:pos x="T6" y="T7"/>
                </a:cxn>
              </a:cxnLst>
              <a:rect l="0" t="0" r="r" b="b"/>
              <a:pathLst>
                <a:path w="806" h="807">
                  <a:moveTo>
                    <a:pt x="0" y="807"/>
                  </a:moveTo>
                  <a:lnTo>
                    <a:pt x="806" y="0"/>
                  </a:lnTo>
                  <a:lnTo>
                    <a:pt x="0" y="0"/>
                  </a:lnTo>
                  <a:lnTo>
                    <a:pt x="0" y="807"/>
                  </a:lnTo>
                  <a:close/>
                </a:path>
              </a:pathLst>
            </a:custGeom>
            <a:solidFill>
              <a:schemeClr val="accent1">
                <a:lumMod val="7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50" name="Freeform 23"/>
            <p:cNvSpPr/>
            <p:nvPr>
              <p:custDataLst>
                <p:tags r:id="rId24"/>
              </p:custDataLst>
            </p:nvPr>
          </p:nvSpPr>
          <p:spPr bwMode="auto">
            <a:xfrm flipH="true">
              <a:off x="6061825" y="4128013"/>
              <a:ext cx="964596" cy="963401"/>
            </a:xfrm>
            <a:custGeom>
              <a:avLst/>
              <a:gdLst>
                <a:gd name="T0" fmla="*/ 0 w 807"/>
                <a:gd name="T1" fmla="*/ 0 h 806"/>
                <a:gd name="T2" fmla="*/ 807 w 807"/>
                <a:gd name="T3" fmla="*/ 806 h 806"/>
                <a:gd name="T4" fmla="*/ 0 w 807"/>
                <a:gd name="T5" fmla="*/ 806 h 806"/>
                <a:gd name="T6" fmla="*/ 0 w 807"/>
                <a:gd name="T7" fmla="*/ 0 h 806"/>
              </a:gdLst>
              <a:ahLst/>
              <a:cxnLst>
                <a:cxn ang="0">
                  <a:pos x="T0" y="T1"/>
                </a:cxn>
                <a:cxn ang="0">
                  <a:pos x="T2" y="T3"/>
                </a:cxn>
                <a:cxn ang="0">
                  <a:pos x="T4" y="T5"/>
                </a:cxn>
                <a:cxn ang="0">
                  <a:pos x="T6" y="T7"/>
                </a:cxn>
              </a:cxnLst>
              <a:rect l="0" t="0" r="r" b="b"/>
              <a:pathLst>
                <a:path w="807" h="806">
                  <a:moveTo>
                    <a:pt x="0" y="0"/>
                  </a:moveTo>
                  <a:lnTo>
                    <a:pt x="807" y="806"/>
                  </a:lnTo>
                  <a:lnTo>
                    <a:pt x="0" y="806"/>
                  </a:lnTo>
                  <a:lnTo>
                    <a:pt x="0" y="0"/>
                  </a:lnTo>
                  <a:close/>
                </a:path>
              </a:pathLst>
            </a:custGeom>
            <a:solidFill>
              <a:schemeClr val="accent1">
                <a:lumMod val="20000"/>
                <a:lumOff val="8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51" name="Freeform 27"/>
            <p:cNvSpPr/>
            <p:nvPr>
              <p:custDataLst>
                <p:tags r:id="rId25"/>
              </p:custDataLst>
            </p:nvPr>
          </p:nvSpPr>
          <p:spPr bwMode="auto">
            <a:xfrm flipH="true">
              <a:off x="7089771" y="3109629"/>
              <a:ext cx="963401" cy="963401"/>
            </a:xfrm>
            <a:custGeom>
              <a:avLst/>
              <a:gdLst>
                <a:gd name="T0" fmla="*/ 0 w 806"/>
                <a:gd name="T1" fmla="*/ 0 h 806"/>
                <a:gd name="T2" fmla="*/ 806 w 806"/>
                <a:gd name="T3" fmla="*/ 806 h 806"/>
                <a:gd name="T4" fmla="*/ 0 w 806"/>
                <a:gd name="T5" fmla="*/ 806 h 806"/>
                <a:gd name="T6" fmla="*/ 0 w 806"/>
                <a:gd name="T7" fmla="*/ 0 h 806"/>
              </a:gdLst>
              <a:ahLst/>
              <a:cxnLst>
                <a:cxn ang="0">
                  <a:pos x="T0" y="T1"/>
                </a:cxn>
                <a:cxn ang="0">
                  <a:pos x="T2" y="T3"/>
                </a:cxn>
                <a:cxn ang="0">
                  <a:pos x="T4" y="T5"/>
                </a:cxn>
                <a:cxn ang="0">
                  <a:pos x="T6" y="T7"/>
                </a:cxn>
              </a:cxnLst>
              <a:rect l="0" t="0" r="r" b="b"/>
              <a:pathLst>
                <a:path w="806" h="806">
                  <a:moveTo>
                    <a:pt x="0" y="0"/>
                  </a:moveTo>
                  <a:lnTo>
                    <a:pt x="806" y="806"/>
                  </a:lnTo>
                  <a:lnTo>
                    <a:pt x="0" y="806"/>
                  </a:lnTo>
                  <a:lnTo>
                    <a:pt x="0"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52" name="Freeform 11"/>
            <p:cNvSpPr/>
            <p:nvPr>
              <p:custDataLst>
                <p:tags r:id="rId26"/>
              </p:custDataLst>
            </p:nvPr>
          </p:nvSpPr>
          <p:spPr bwMode="auto">
            <a:xfrm flipH="true">
              <a:off x="7079014" y="52087"/>
              <a:ext cx="963401" cy="963401"/>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grpSp>
          <p:nvGrpSpPr>
            <p:cNvPr id="53" name="그룹 39"/>
            <p:cNvGrpSpPr/>
            <p:nvPr/>
          </p:nvGrpSpPr>
          <p:grpSpPr>
            <a:xfrm flipH="true">
              <a:off x="7078701" y="335370"/>
              <a:ext cx="278502" cy="680117"/>
              <a:chOff x="1812925" y="4535488"/>
              <a:chExt cx="369888" cy="903287"/>
            </a:xfrm>
            <a:solidFill>
              <a:schemeClr val="accent1">
                <a:lumMod val="50000"/>
              </a:schemeClr>
            </a:solidFill>
          </p:grpSpPr>
          <p:sp>
            <p:nvSpPr>
              <p:cNvPr id="62" name="Freeform 5"/>
              <p:cNvSpPr/>
              <p:nvPr>
                <p:custDataLst>
                  <p:tags r:id="rId27"/>
                </p:custDataLst>
              </p:nvPr>
            </p:nvSpPr>
            <p:spPr bwMode="auto">
              <a:xfrm>
                <a:off x="2027238" y="4535488"/>
                <a:ext cx="155575" cy="382588"/>
              </a:xfrm>
              <a:custGeom>
                <a:avLst/>
                <a:gdLst>
                  <a:gd name="T0" fmla="*/ 98 w 98"/>
                  <a:gd name="T1" fmla="*/ 0 h 241"/>
                  <a:gd name="T2" fmla="*/ 98 w 98"/>
                  <a:gd name="T3" fmla="*/ 0 h 241"/>
                  <a:gd name="T4" fmla="*/ 88 w 98"/>
                  <a:gd name="T5" fmla="*/ 2 h 241"/>
                  <a:gd name="T6" fmla="*/ 77 w 98"/>
                  <a:gd name="T7" fmla="*/ 7 h 241"/>
                  <a:gd name="T8" fmla="*/ 68 w 98"/>
                  <a:gd name="T9" fmla="*/ 11 h 241"/>
                  <a:gd name="T10" fmla="*/ 59 w 98"/>
                  <a:gd name="T11" fmla="*/ 16 h 241"/>
                  <a:gd name="T12" fmla="*/ 50 w 98"/>
                  <a:gd name="T13" fmla="*/ 21 h 241"/>
                  <a:gd name="T14" fmla="*/ 43 w 98"/>
                  <a:gd name="T15" fmla="*/ 28 h 241"/>
                  <a:gd name="T16" fmla="*/ 35 w 98"/>
                  <a:gd name="T17" fmla="*/ 35 h 241"/>
                  <a:gd name="T18" fmla="*/ 28 w 98"/>
                  <a:gd name="T19" fmla="*/ 42 h 241"/>
                  <a:gd name="T20" fmla="*/ 22 w 98"/>
                  <a:gd name="T21" fmla="*/ 51 h 241"/>
                  <a:gd name="T22" fmla="*/ 17 w 98"/>
                  <a:gd name="T23" fmla="*/ 60 h 241"/>
                  <a:gd name="T24" fmla="*/ 11 w 98"/>
                  <a:gd name="T25" fmla="*/ 68 h 241"/>
                  <a:gd name="T26" fmla="*/ 7 w 98"/>
                  <a:gd name="T27" fmla="*/ 79 h 241"/>
                  <a:gd name="T28" fmla="*/ 4 w 98"/>
                  <a:gd name="T29" fmla="*/ 88 h 241"/>
                  <a:gd name="T30" fmla="*/ 2 w 98"/>
                  <a:gd name="T31" fmla="*/ 99 h 241"/>
                  <a:gd name="T32" fmla="*/ 1 w 98"/>
                  <a:gd name="T33" fmla="*/ 109 h 241"/>
                  <a:gd name="T34" fmla="*/ 0 w 98"/>
                  <a:gd name="T35" fmla="*/ 121 h 241"/>
                  <a:gd name="T36" fmla="*/ 0 w 98"/>
                  <a:gd name="T37" fmla="*/ 121 h 241"/>
                  <a:gd name="T38" fmla="*/ 1 w 98"/>
                  <a:gd name="T39" fmla="*/ 131 h 241"/>
                  <a:gd name="T40" fmla="*/ 2 w 98"/>
                  <a:gd name="T41" fmla="*/ 143 h 241"/>
                  <a:gd name="T42" fmla="*/ 4 w 98"/>
                  <a:gd name="T43" fmla="*/ 153 h 241"/>
                  <a:gd name="T44" fmla="*/ 7 w 98"/>
                  <a:gd name="T45" fmla="*/ 162 h 241"/>
                  <a:gd name="T46" fmla="*/ 11 w 98"/>
                  <a:gd name="T47" fmla="*/ 172 h 241"/>
                  <a:gd name="T48" fmla="*/ 17 w 98"/>
                  <a:gd name="T49" fmla="*/ 181 h 241"/>
                  <a:gd name="T50" fmla="*/ 22 w 98"/>
                  <a:gd name="T51" fmla="*/ 191 h 241"/>
                  <a:gd name="T52" fmla="*/ 28 w 98"/>
                  <a:gd name="T53" fmla="*/ 199 h 241"/>
                  <a:gd name="T54" fmla="*/ 35 w 98"/>
                  <a:gd name="T55" fmla="*/ 206 h 241"/>
                  <a:gd name="T56" fmla="*/ 43 w 98"/>
                  <a:gd name="T57" fmla="*/ 214 h 241"/>
                  <a:gd name="T58" fmla="*/ 50 w 98"/>
                  <a:gd name="T59" fmla="*/ 220 h 241"/>
                  <a:gd name="T60" fmla="*/ 59 w 98"/>
                  <a:gd name="T61" fmla="*/ 225 h 241"/>
                  <a:gd name="T62" fmla="*/ 68 w 98"/>
                  <a:gd name="T63" fmla="*/ 230 h 241"/>
                  <a:gd name="T64" fmla="*/ 77 w 98"/>
                  <a:gd name="T65" fmla="*/ 235 h 241"/>
                  <a:gd name="T66" fmla="*/ 88 w 98"/>
                  <a:gd name="T67" fmla="*/ 238 h 241"/>
                  <a:gd name="T68" fmla="*/ 98 w 98"/>
                  <a:gd name="T69" fmla="*/ 241 h 241"/>
                  <a:gd name="T70" fmla="*/ 98 w 98"/>
                  <a:gd name="T71" fmla="*/ 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8" h="241">
                    <a:moveTo>
                      <a:pt x="98" y="0"/>
                    </a:moveTo>
                    <a:lnTo>
                      <a:pt x="98" y="0"/>
                    </a:lnTo>
                    <a:lnTo>
                      <a:pt x="88" y="2"/>
                    </a:lnTo>
                    <a:lnTo>
                      <a:pt x="77" y="7"/>
                    </a:lnTo>
                    <a:lnTo>
                      <a:pt x="68" y="11"/>
                    </a:lnTo>
                    <a:lnTo>
                      <a:pt x="59" y="16"/>
                    </a:lnTo>
                    <a:lnTo>
                      <a:pt x="50" y="21"/>
                    </a:lnTo>
                    <a:lnTo>
                      <a:pt x="43" y="28"/>
                    </a:lnTo>
                    <a:lnTo>
                      <a:pt x="35" y="35"/>
                    </a:lnTo>
                    <a:lnTo>
                      <a:pt x="28" y="42"/>
                    </a:lnTo>
                    <a:lnTo>
                      <a:pt x="22" y="51"/>
                    </a:lnTo>
                    <a:lnTo>
                      <a:pt x="17" y="60"/>
                    </a:lnTo>
                    <a:lnTo>
                      <a:pt x="11" y="68"/>
                    </a:lnTo>
                    <a:lnTo>
                      <a:pt x="7" y="79"/>
                    </a:lnTo>
                    <a:lnTo>
                      <a:pt x="4" y="88"/>
                    </a:lnTo>
                    <a:lnTo>
                      <a:pt x="2" y="99"/>
                    </a:lnTo>
                    <a:lnTo>
                      <a:pt x="1" y="109"/>
                    </a:lnTo>
                    <a:lnTo>
                      <a:pt x="0" y="121"/>
                    </a:lnTo>
                    <a:lnTo>
                      <a:pt x="0" y="121"/>
                    </a:lnTo>
                    <a:lnTo>
                      <a:pt x="1" y="131"/>
                    </a:lnTo>
                    <a:lnTo>
                      <a:pt x="2" y="143"/>
                    </a:lnTo>
                    <a:lnTo>
                      <a:pt x="4" y="153"/>
                    </a:lnTo>
                    <a:lnTo>
                      <a:pt x="7" y="162"/>
                    </a:lnTo>
                    <a:lnTo>
                      <a:pt x="11" y="172"/>
                    </a:lnTo>
                    <a:lnTo>
                      <a:pt x="17" y="181"/>
                    </a:lnTo>
                    <a:lnTo>
                      <a:pt x="22" y="191"/>
                    </a:lnTo>
                    <a:lnTo>
                      <a:pt x="28" y="199"/>
                    </a:lnTo>
                    <a:lnTo>
                      <a:pt x="35" y="206"/>
                    </a:lnTo>
                    <a:lnTo>
                      <a:pt x="43" y="214"/>
                    </a:lnTo>
                    <a:lnTo>
                      <a:pt x="50" y="220"/>
                    </a:lnTo>
                    <a:lnTo>
                      <a:pt x="59" y="225"/>
                    </a:lnTo>
                    <a:lnTo>
                      <a:pt x="68" y="230"/>
                    </a:lnTo>
                    <a:lnTo>
                      <a:pt x="77" y="235"/>
                    </a:lnTo>
                    <a:lnTo>
                      <a:pt x="88" y="238"/>
                    </a:lnTo>
                    <a:lnTo>
                      <a:pt x="98" y="241"/>
                    </a:lnTo>
                    <a:lnTo>
                      <a:pt x="98"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63" name="Freeform 7"/>
              <p:cNvSpPr/>
              <p:nvPr>
                <p:custDataLst>
                  <p:tags r:id="rId28"/>
                </p:custDataLst>
              </p:nvPr>
            </p:nvSpPr>
            <p:spPr bwMode="auto">
              <a:xfrm>
                <a:off x="1812925" y="4949825"/>
                <a:ext cx="369888" cy="488950"/>
              </a:xfrm>
              <a:custGeom>
                <a:avLst/>
                <a:gdLst>
                  <a:gd name="T0" fmla="*/ 203 w 233"/>
                  <a:gd name="T1" fmla="*/ 0 h 308"/>
                  <a:gd name="T2" fmla="*/ 203 w 233"/>
                  <a:gd name="T3" fmla="*/ 0 h 308"/>
                  <a:gd name="T4" fmla="*/ 182 w 233"/>
                  <a:gd name="T5" fmla="*/ 0 h 308"/>
                  <a:gd name="T6" fmla="*/ 157 w 233"/>
                  <a:gd name="T7" fmla="*/ 2 h 308"/>
                  <a:gd name="T8" fmla="*/ 129 w 233"/>
                  <a:gd name="T9" fmla="*/ 6 h 308"/>
                  <a:gd name="T10" fmla="*/ 114 w 233"/>
                  <a:gd name="T11" fmla="*/ 8 h 308"/>
                  <a:gd name="T12" fmla="*/ 99 w 233"/>
                  <a:gd name="T13" fmla="*/ 12 h 308"/>
                  <a:gd name="T14" fmla="*/ 85 w 233"/>
                  <a:gd name="T15" fmla="*/ 16 h 308"/>
                  <a:gd name="T16" fmla="*/ 70 w 233"/>
                  <a:gd name="T17" fmla="*/ 22 h 308"/>
                  <a:gd name="T18" fmla="*/ 56 w 233"/>
                  <a:gd name="T19" fmla="*/ 28 h 308"/>
                  <a:gd name="T20" fmla="*/ 43 w 233"/>
                  <a:gd name="T21" fmla="*/ 35 h 308"/>
                  <a:gd name="T22" fmla="*/ 30 w 233"/>
                  <a:gd name="T23" fmla="*/ 44 h 308"/>
                  <a:gd name="T24" fmla="*/ 19 w 233"/>
                  <a:gd name="T25" fmla="*/ 53 h 308"/>
                  <a:gd name="T26" fmla="*/ 9 w 233"/>
                  <a:gd name="T27" fmla="*/ 63 h 308"/>
                  <a:gd name="T28" fmla="*/ 0 w 233"/>
                  <a:gd name="T29" fmla="*/ 76 h 308"/>
                  <a:gd name="T30" fmla="*/ 233 w 233"/>
                  <a:gd name="T31" fmla="*/ 308 h 308"/>
                  <a:gd name="T32" fmla="*/ 233 w 233"/>
                  <a:gd name="T33" fmla="*/ 1 h 308"/>
                  <a:gd name="T34" fmla="*/ 225 w 233"/>
                  <a:gd name="T35" fmla="*/ 1 h 308"/>
                  <a:gd name="T36" fmla="*/ 225 w 233"/>
                  <a:gd name="T37" fmla="*/ 1 h 308"/>
                  <a:gd name="T38" fmla="*/ 203 w 233"/>
                  <a:gd name="T39" fmla="*/ 0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33" h="308">
                    <a:moveTo>
                      <a:pt x="203" y="0"/>
                    </a:moveTo>
                    <a:lnTo>
                      <a:pt x="203" y="0"/>
                    </a:lnTo>
                    <a:lnTo>
                      <a:pt x="182" y="0"/>
                    </a:lnTo>
                    <a:lnTo>
                      <a:pt x="157" y="2"/>
                    </a:lnTo>
                    <a:lnTo>
                      <a:pt x="129" y="6"/>
                    </a:lnTo>
                    <a:lnTo>
                      <a:pt x="114" y="8"/>
                    </a:lnTo>
                    <a:lnTo>
                      <a:pt x="99" y="12"/>
                    </a:lnTo>
                    <a:lnTo>
                      <a:pt x="85" y="16"/>
                    </a:lnTo>
                    <a:lnTo>
                      <a:pt x="70" y="22"/>
                    </a:lnTo>
                    <a:lnTo>
                      <a:pt x="56" y="28"/>
                    </a:lnTo>
                    <a:lnTo>
                      <a:pt x="43" y="35"/>
                    </a:lnTo>
                    <a:lnTo>
                      <a:pt x="30" y="44"/>
                    </a:lnTo>
                    <a:lnTo>
                      <a:pt x="19" y="53"/>
                    </a:lnTo>
                    <a:lnTo>
                      <a:pt x="9" y="63"/>
                    </a:lnTo>
                    <a:lnTo>
                      <a:pt x="0" y="76"/>
                    </a:lnTo>
                    <a:lnTo>
                      <a:pt x="233" y="308"/>
                    </a:lnTo>
                    <a:lnTo>
                      <a:pt x="233" y="1"/>
                    </a:lnTo>
                    <a:lnTo>
                      <a:pt x="225" y="1"/>
                    </a:lnTo>
                    <a:lnTo>
                      <a:pt x="225" y="1"/>
                    </a:lnTo>
                    <a:lnTo>
                      <a:pt x="203"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grpSp>
        <p:sp>
          <p:nvSpPr>
            <p:cNvPr id="54" name="Freeform 38"/>
            <p:cNvSpPr/>
            <p:nvPr>
              <p:custDataLst>
                <p:tags r:id="rId29"/>
              </p:custDataLst>
            </p:nvPr>
          </p:nvSpPr>
          <p:spPr bwMode="auto">
            <a:xfrm>
              <a:off x="7601353" y="3231922"/>
              <a:ext cx="451818" cy="658603"/>
            </a:xfrm>
            <a:custGeom>
              <a:avLst/>
              <a:gdLst>
                <a:gd name="T0" fmla="*/ 326 w 378"/>
                <a:gd name="T1" fmla="*/ 0 h 551"/>
                <a:gd name="T2" fmla="*/ 286 w 378"/>
                <a:gd name="T3" fmla="*/ 3 h 551"/>
                <a:gd name="T4" fmla="*/ 93 w 378"/>
                <a:gd name="T5" fmla="*/ 198 h 551"/>
                <a:gd name="T6" fmla="*/ 89 w 378"/>
                <a:gd name="T7" fmla="*/ 237 h 551"/>
                <a:gd name="T8" fmla="*/ 90 w 378"/>
                <a:gd name="T9" fmla="*/ 253 h 551"/>
                <a:gd name="T10" fmla="*/ 94 w 378"/>
                <a:gd name="T11" fmla="*/ 283 h 551"/>
                <a:gd name="T12" fmla="*/ 101 w 378"/>
                <a:gd name="T13" fmla="*/ 313 h 551"/>
                <a:gd name="T14" fmla="*/ 113 w 378"/>
                <a:gd name="T15" fmla="*/ 340 h 551"/>
                <a:gd name="T16" fmla="*/ 15 w 378"/>
                <a:gd name="T17" fmla="*/ 458 h 551"/>
                <a:gd name="T18" fmla="*/ 9 w 378"/>
                <a:gd name="T19" fmla="*/ 466 h 551"/>
                <a:gd name="T20" fmla="*/ 1 w 378"/>
                <a:gd name="T21" fmla="*/ 486 h 551"/>
                <a:gd name="T22" fmla="*/ 1 w 378"/>
                <a:gd name="T23" fmla="*/ 507 h 551"/>
                <a:gd name="T24" fmla="*/ 9 w 378"/>
                <a:gd name="T25" fmla="*/ 526 h 551"/>
                <a:gd name="T26" fmla="*/ 15 w 378"/>
                <a:gd name="T27" fmla="*/ 535 h 551"/>
                <a:gd name="T28" fmla="*/ 34 w 378"/>
                <a:gd name="T29" fmla="*/ 547 h 551"/>
                <a:gd name="T30" fmla="*/ 54 w 378"/>
                <a:gd name="T31" fmla="*/ 551 h 551"/>
                <a:gd name="T32" fmla="*/ 65 w 378"/>
                <a:gd name="T33" fmla="*/ 550 h 551"/>
                <a:gd name="T34" fmla="*/ 84 w 378"/>
                <a:gd name="T35" fmla="*/ 542 h 551"/>
                <a:gd name="T36" fmla="*/ 194 w 378"/>
                <a:gd name="T37" fmla="*/ 434 h 551"/>
                <a:gd name="T38" fmla="*/ 209 w 378"/>
                <a:gd name="T39" fmla="*/ 443 h 551"/>
                <a:gd name="T40" fmla="*/ 239 w 378"/>
                <a:gd name="T41" fmla="*/ 458 h 551"/>
                <a:gd name="T42" fmla="*/ 273 w 378"/>
                <a:gd name="T43" fmla="*/ 468 h 551"/>
                <a:gd name="T44" fmla="*/ 308 w 378"/>
                <a:gd name="T45" fmla="*/ 474 h 551"/>
                <a:gd name="T46" fmla="*/ 326 w 378"/>
                <a:gd name="T47" fmla="*/ 475 h 551"/>
                <a:gd name="T48" fmla="*/ 353 w 378"/>
                <a:gd name="T49" fmla="*/ 473 h 551"/>
                <a:gd name="T50" fmla="*/ 378 w 378"/>
                <a:gd name="T51" fmla="*/ 468 h 551"/>
                <a:gd name="T52" fmla="*/ 378 w 378"/>
                <a:gd name="T53" fmla="*/ 393 h 551"/>
                <a:gd name="T54" fmla="*/ 353 w 378"/>
                <a:gd name="T55" fmla="*/ 399 h 551"/>
                <a:gd name="T56" fmla="*/ 326 w 378"/>
                <a:gd name="T57" fmla="*/ 401 h 551"/>
                <a:gd name="T58" fmla="*/ 309 w 378"/>
                <a:gd name="T59" fmla="*/ 400 h 551"/>
                <a:gd name="T60" fmla="*/ 278 w 378"/>
                <a:gd name="T61" fmla="*/ 394 h 551"/>
                <a:gd name="T62" fmla="*/ 249 w 378"/>
                <a:gd name="T63" fmla="*/ 382 h 551"/>
                <a:gd name="T64" fmla="*/ 221 w 378"/>
                <a:gd name="T65" fmla="*/ 364 h 551"/>
                <a:gd name="T66" fmla="*/ 199 w 378"/>
                <a:gd name="T67" fmla="*/ 342 h 551"/>
                <a:gd name="T68" fmla="*/ 182 w 378"/>
                <a:gd name="T69" fmla="*/ 316 h 551"/>
                <a:gd name="T70" fmla="*/ 169 w 378"/>
                <a:gd name="T71" fmla="*/ 285 h 551"/>
                <a:gd name="T72" fmla="*/ 163 w 378"/>
                <a:gd name="T73" fmla="*/ 254 h 551"/>
                <a:gd name="T74" fmla="*/ 162 w 378"/>
                <a:gd name="T75" fmla="*/ 237 h 551"/>
                <a:gd name="T76" fmla="*/ 165 w 378"/>
                <a:gd name="T77" fmla="*/ 204 h 551"/>
                <a:gd name="T78" fmla="*/ 175 w 378"/>
                <a:gd name="T79" fmla="*/ 174 h 551"/>
                <a:gd name="T80" fmla="*/ 190 w 378"/>
                <a:gd name="T81" fmla="*/ 145 h 551"/>
                <a:gd name="T82" fmla="*/ 210 w 378"/>
                <a:gd name="T83" fmla="*/ 121 h 551"/>
                <a:gd name="T84" fmla="*/ 235 w 378"/>
                <a:gd name="T85" fmla="*/ 101 h 551"/>
                <a:gd name="T86" fmla="*/ 262 w 378"/>
                <a:gd name="T87" fmla="*/ 86 h 551"/>
                <a:gd name="T88" fmla="*/ 294 w 378"/>
                <a:gd name="T89" fmla="*/ 76 h 551"/>
                <a:gd name="T90" fmla="*/ 326 w 378"/>
                <a:gd name="T91" fmla="*/ 73 h 551"/>
                <a:gd name="T92" fmla="*/ 340 w 378"/>
                <a:gd name="T93" fmla="*/ 73 h 551"/>
                <a:gd name="T94" fmla="*/ 366 w 378"/>
                <a:gd name="T95" fmla="*/ 77 h 551"/>
                <a:gd name="T96" fmla="*/ 378 w 378"/>
                <a:gd name="T97" fmla="*/ 5 h 551"/>
                <a:gd name="T98" fmla="*/ 366 w 378"/>
                <a:gd name="T99" fmla="*/ 3 h 551"/>
                <a:gd name="T100" fmla="*/ 340 w 378"/>
                <a:gd name="T101" fmla="*/ 0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78" h="551">
                  <a:moveTo>
                    <a:pt x="326" y="0"/>
                  </a:moveTo>
                  <a:lnTo>
                    <a:pt x="326" y="0"/>
                  </a:lnTo>
                  <a:lnTo>
                    <a:pt x="306" y="1"/>
                  </a:lnTo>
                  <a:lnTo>
                    <a:pt x="286" y="3"/>
                  </a:lnTo>
                  <a:lnTo>
                    <a:pt x="93" y="198"/>
                  </a:lnTo>
                  <a:lnTo>
                    <a:pt x="93" y="198"/>
                  </a:lnTo>
                  <a:lnTo>
                    <a:pt x="90" y="216"/>
                  </a:lnTo>
                  <a:lnTo>
                    <a:pt x="89" y="237"/>
                  </a:lnTo>
                  <a:lnTo>
                    <a:pt x="89" y="237"/>
                  </a:lnTo>
                  <a:lnTo>
                    <a:pt x="90" y="253"/>
                  </a:lnTo>
                  <a:lnTo>
                    <a:pt x="91" y="269"/>
                  </a:lnTo>
                  <a:lnTo>
                    <a:pt x="94" y="283"/>
                  </a:lnTo>
                  <a:lnTo>
                    <a:pt x="97" y="298"/>
                  </a:lnTo>
                  <a:lnTo>
                    <a:pt x="101" y="313"/>
                  </a:lnTo>
                  <a:lnTo>
                    <a:pt x="106" y="326"/>
                  </a:lnTo>
                  <a:lnTo>
                    <a:pt x="113" y="340"/>
                  </a:lnTo>
                  <a:lnTo>
                    <a:pt x="120" y="353"/>
                  </a:lnTo>
                  <a:lnTo>
                    <a:pt x="15" y="458"/>
                  </a:lnTo>
                  <a:lnTo>
                    <a:pt x="15" y="458"/>
                  </a:lnTo>
                  <a:lnTo>
                    <a:pt x="9" y="466"/>
                  </a:lnTo>
                  <a:lnTo>
                    <a:pt x="4" y="476"/>
                  </a:lnTo>
                  <a:lnTo>
                    <a:pt x="1" y="486"/>
                  </a:lnTo>
                  <a:lnTo>
                    <a:pt x="0" y="497"/>
                  </a:lnTo>
                  <a:lnTo>
                    <a:pt x="1" y="507"/>
                  </a:lnTo>
                  <a:lnTo>
                    <a:pt x="4" y="516"/>
                  </a:lnTo>
                  <a:lnTo>
                    <a:pt x="9" y="526"/>
                  </a:lnTo>
                  <a:lnTo>
                    <a:pt x="15" y="535"/>
                  </a:lnTo>
                  <a:lnTo>
                    <a:pt x="15" y="535"/>
                  </a:lnTo>
                  <a:lnTo>
                    <a:pt x="24" y="542"/>
                  </a:lnTo>
                  <a:lnTo>
                    <a:pt x="34" y="547"/>
                  </a:lnTo>
                  <a:lnTo>
                    <a:pt x="44" y="550"/>
                  </a:lnTo>
                  <a:lnTo>
                    <a:pt x="54" y="551"/>
                  </a:lnTo>
                  <a:lnTo>
                    <a:pt x="54" y="551"/>
                  </a:lnTo>
                  <a:lnTo>
                    <a:pt x="65" y="550"/>
                  </a:lnTo>
                  <a:lnTo>
                    <a:pt x="75" y="547"/>
                  </a:lnTo>
                  <a:lnTo>
                    <a:pt x="84" y="542"/>
                  </a:lnTo>
                  <a:lnTo>
                    <a:pt x="93" y="535"/>
                  </a:lnTo>
                  <a:lnTo>
                    <a:pt x="194" y="434"/>
                  </a:lnTo>
                  <a:lnTo>
                    <a:pt x="194" y="434"/>
                  </a:lnTo>
                  <a:lnTo>
                    <a:pt x="209" y="443"/>
                  </a:lnTo>
                  <a:lnTo>
                    <a:pt x="224" y="451"/>
                  </a:lnTo>
                  <a:lnTo>
                    <a:pt x="239" y="458"/>
                  </a:lnTo>
                  <a:lnTo>
                    <a:pt x="256" y="463"/>
                  </a:lnTo>
                  <a:lnTo>
                    <a:pt x="273" y="468"/>
                  </a:lnTo>
                  <a:lnTo>
                    <a:pt x="290" y="472"/>
                  </a:lnTo>
                  <a:lnTo>
                    <a:pt x="308" y="474"/>
                  </a:lnTo>
                  <a:lnTo>
                    <a:pt x="326" y="475"/>
                  </a:lnTo>
                  <a:lnTo>
                    <a:pt x="326" y="475"/>
                  </a:lnTo>
                  <a:lnTo>
                    <a:pt x="340" y="474"/>
                  </a:lnTo>
                  <a:lnTo>
                    <a:pt x="353" y="473"/>
                  </a:lnTo>
                  <a:lnTo>
                    <a:pt x="366" y="470"/>
                  </a:lnTo>
                  <a:lnTo>
                    <a:pt x="378" y="468"/>
                  </a:lnTo>
                  <a:lnTo>
                    <a:pt x="378" y="393"/>
                  </a:lnTo>
                  <a:lnTo>
                    <a:pt x="378" y="393"/>
                  </a:lnTo>
                  <a:lnTo>
                    <a:pt x="366" y="396"/>
                  </a:lnTo>
                  <a:lnTo>
                    <a:pt x="353" y="399"/>
                  </a:lnTo>
                  <a:lnTo>
                    <a:pt x="340" y="400"/>
                  </a:lnTo>
                  <a:lnTo>
                    <a:pt x="326" y="401"/>
                  </a:lnTo>
                  <a:lnTo>
                    <a:pt x="326" y="401"/>
                  </a:lnTo>
                  <a:lnTo>
                    <a:pt x="309" y="400"/>
                  </a:lnTo>
                  <a:lnTo>
                    <a:pt x="294" y="398"/>
                  </a:lnTo>
                  <a:lnTo>
                    <a:pt x="278" y="394"/>
                  </a:lnTo>
                  <a:lnTo>
                    <a:pt x="262" y="388"/>
                  </a:lnTo>
                  <a:lnTo>
                    <a:pt x="249" y="382"/>
                  </a:lnTo>
                  <a:lnTo>
                    <a:pt x="235" y="373"/>
                  </a:lnTo>
                  <a:lnTo>
                    <a:pt x="221" y="364"/>
                  </a:lnTo>
                  <a:lnTo>
                    <a:pt x="210" y="353"/>
                  </a:lnTo>
                  <a:lnTo>
                    <a:pt x="199" y="342"/>
                  </a:lnTo>
                  <a:lnTo>
                    <a:pt x="190" y="329"/>
                  </a:lnTo>
                  <a:lnTo>
                    <a:pt x="182" y="316"/>
                  </a:lnTo>
                  <a:lnTo>
                    <a:pt x="175" y="301"/>
                  </a:lnTo>
                  <a:lnTo>
                    <a:pt x="169" y="285"/>
                  </a:lnTo>
                  <a:lnTo>
                    <a:pt x="165" y="270"/>
                  </a:lnTo>
                  <a:lnTo>
                    <a:pt x="163" y="254"/>
                  </a:lnTo>
                  <a:lnTo>
                    <a:pt x="162" y="237"/>
                  </a:lnTo>
                  <a:lnTo>
                    <a:pt x="162" y="237"/>
                  </a:lnTo>
                  <a:lnTo>
                    <a:pt x="163" y="221"/>
                  </a:lnTo>
                  <a:lnTo>
                    <a:pt x="165" y="204"/>
                  </a:lnTo>
                  <a:lnTo>
                    <a:pt x="169" y="188"/>
                  </a:lnTo>
                  <a:lnTo>
                    <a:pt x="175" y="174"/>
                  </a:lnTo>
                  <a:lnTo>
                    <a:pt x="182" y="159"/>
                  </a:lnTo>
                  <a:lnTo>
                    <a:pt x="190" y="145"/>
                  </a:lnTo>
                  <a:lnTo>
                    <a:pt x="199" y="133"/>
                  </a:lnTo>
                  <a:lnTo>
                    <a:pt x="210" y="121"/>
                  </a:lnTo>
                  <a:lnTo>
                    <a:pt x="221" y="111"/>
                  </a:lnTo>
                  <a:lnTo>
                    <a:pt x="235" y="101"/>
                  </a:lnTo>
                  <a:lnTo>
                    <a:pt x="249" y="93"/>
                  </a:lnTo>
                  <a:lnTo>
                    <a:pt x="262" y="86"/>
                  </a:lnTo>
                  <a:lnTo>
                    <a:pt x="278" y="81"/>
                  </a:lnTo>
                  <a:lnTo>
                    <a:pt x="294" y="76"/>
                  </a:lnTo>
                  <a:lnTo>
                    <a:pt x="309" y="74"/>
                  </a:lnTo>
                  <a:lnTo>
                    <a:pt x="326" y="73"/>
                  </a:lnTo>
                  <a:lnTo>
                    <a:pt x="326" y="73"/>
                  </a:lnTo>
                  <a:lnTo>
                    <a:pt x="340" y="73"/>
                  </a:lnTo>
                  <a:lnTo>
                    <a:pt x="353" y="75"/>
                  </a:lnTo>
                  <a:lnTo>
                    <a:pt x="366" y="77"/>
                  </a:lnTo>
                  <a:lnTo>
                    <a:pt x="378" y="82"/>
                  </a:lnTo>
                  <a:lnTo>
                    <a:pt x="378" y="5"/>
                  </a:lnTo>
                  <a:lnTo>
                    <a:pt x="378" y="5"/>
                  </a:lnTo>
                  <a:lnTo>
                    <a:pt x="366" y="3"/>
                  </a:lnTo>
                  <a:lnTo>
                    <a:pt x="353" y="1"/>
                  </a:lnTo>
                  <a:lnTo>
                    <a:pt x="340" y="0"/>
                  </a:lnTo>
                  <a:lnTo>
                    <a:pt x="326"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55" name="Freeform 42"/>
            <p:cNvSpPr/>
            <p:nvPr>
              <p:custDataLst>
                <p:tags r:id="rId30"/>
              </p:custDataLst>
            </p:nvPr>
          </p:nvSpPr>
          <p:spPr bwMode="auto">
            <a:xfrm flipH="true">
              <a:off x="8108155" y="2303160"/>
              <a:ext cx="194832" cy="665775"/>
            </a:xfrm>
            <a:custGeom>
              <a:avLst/>
              <a:gdLst>
                <a:gd name="T0" fmla="*/ 74 w 163"/>
                <a:gd name="T1" fmla="*/ 186 h 557"/>
                <a:gd name="T2" fmla="*/ 76 w 163"/>
                <a:gd name="T3" fmla="*/ 166 h 557"/>
                <a:gd name="T4" fmla="*/ 82 w 163"/>
                <a:gd name="T5" fmla="*/ 147 h 557"/>
                <a:gd name="T6" fmla="*/ 89 w 163"/>
                <a:gd name="T7" fmla="*/ 129 h 557"/>
                <a:gd name="T8" fmla="*/ 100 w 163"/>
                <a:gd name="T9" fmla="*/ 115 h 557"/>
                <a:gd name="T10" fmla="*/ 113 w 163"/>
                <a:gd name="T11" fmla="*/ 101 h 557"/>
                <a:gd name="T12" fmla="*/ 128 w 163"/>
                <a:gd name="T13" fmla="*/ 90 h 557"/>
                <a:gd name="T14" fmla="*/ 145 w 163"/>
                <a:gd name="T15" fmla="*/ 81 h 557"/>
                <a:gd name="T16" fmla="*/ 163 w 163"/>
                <a:gd name="T17" fmla="*/ 76 h 557"/>
                <a:gd name="T18" fmla="*/ 163 w 163"/>
                <a:gd name="T19" fmla="*/ 0 h 557"/>
                <a:gd name="T20" fmla="*/ 130 w 163"/>
                <a:gd name="T21" fmla="*/ 7 h 557"/>
                <a:gd name="T22" fmla="*/ 99 w 163"/>
                <a:gd name="T23" fmla="*/ 21 h 557"/>
                <a:gd name="T24" fmla="*/ 71 w 163"/>
                <a:gd name="T25" fmla="*/ 38 h 557"/>
                <a:gd name="T26" fmla="*/ 47 w 163"/>
                <a:gd name="T27" fmla="*/ 61 h 557"/>
                <a:gd name="T28" fmla="*/ 27 w 163"/>
                <a:gd name="T29" fmla="*/ 88 h 557"/>
                <a:gd name="T30" fmla="*/ 13 w 163"/>
                <a:gd name="T31" fmla="*/ 118 h 557"/>
                <a:gd name="T32" fmla="*/ 3 w 163"/>
                <a:gd name="T33" fmla="*/ 150 h 557"/>
                <a:gd name="T34" fmla="*/ 0 w 163"/>
                <a:gd name="T35" fmla="*/ 186 h 557"/>
                <a:gd name="T36" fmla="*/ 1 w 163"/>
                <a:gd name="T37" fmla="*/ 202 h 557"/>
                <a:gd name="T38" fmla="*/ 10 w 163"/>
                <a:gd name="T39" fmla="*/ 242 h 557"/>
                <a:gd name="T40" fmla="*/ 27 w 163"/>
                <a:gd name="T41" fmla="*/ 289 h 557"/>
                <a:gd name="T42" fmla="*/ 63 w 163"/>
                <a:gd name="T43" fmla="*/ 369 h 557"/>
                <a:gd name="T44" fmla="*/ 116 w 163"/>
                <a:gd name="T45" fmla="*/ 473 h 557"/>
                <a:gd name="T46" fmla="*/ 163 w 163"/>
                <a:gd name="T47" fmla="*/ 557 h 557"/>
                <a:gd name="T48" fmla="*/ 163 w 163"/>
                <a:gd name="T49" fmla="*/ 295 h 557"/>
                <a:gd name="T50" fmla="*/ 145 w 163"/>
                <a:gd name="T51" fmla="*/ 289 h 557"/>
                <a:gd name="T52" fmla="*/ 128 w 163"/>
                <a:gd name="T53" fmla="*/ 281 h 557"/>
                <a:gd name="T54" fmla="*/ 113 w 163"/>
                <a:gd name="T55" fmla="*/ 270 h 557"/>
                <a:gd name="T56" fmla="*/ 100 w 163"/>
                <a:gd name="T57" fmla="*/ 257 h 557"/>
                <a:gd name="T58" fmla="*/ 89 w 163"/>
                <a:gd name="T59" fmla="*/ 241 h 557"/>
                <a:gd name="T60" fmla="*/ 82 w 163"/>
                <a:gd name="T61" fmla="*/ 224 h 557"/>
                <a:gd name="T62" fmla="*/ 76 w 163"/>
                <a:gd name="T63" fmla="*/ 205 h 557"/>
                <a:gd name="T64" fmla="*/ 74 w 163"/>
                <a:gd name="T65" fmla="*/ 186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557">
                  <a:moveTo>
                    <a:pt x="74" y="186"/>
                  </a:moveTo>
                  <a:lnTo>
                    <a:pt x="74" y="186"/>
                  </a:lnTo>
                  <a:lnTo>
                    <a:pt x="75" y="175"/>
                  </a:lnTo>
                  <a:lnTo>
                    <a:pt x="76" y="166"/>
                  </a:lnTo>
                  <a:lnTo>
                    <a:pt x="78" y="157"/>
                  </a:lnTo>
                  <a:lnTo>
                    <a:pt x="82" y="147"/>
                  </a:lnTo>
                  <a:lnTo>
                    <a:pt x="85" y="138"/>
                  </a:lnTo>
                  <a:lnTo>
                    <a:pt x="89" y="129"/>
                  </a:lnTo>
                  <a:lnTo>
                    <a:pt x="94" y="122"/>
                  </a:lnTo>
                  <a:lnTo>
                    <a:pt x="100" y="115"/>
                  </a:lnTo>
                  <a:lnTo>
                    <a:pt x="107" y="108"/>
                  </a:lnTo>
                  <a:lnTo>
                    <a:pt x="113" y="101"/>
                  </a:lnTo>
                  <a:lnTo>
                    <a:pt x="120" y="95"/>
                  </a:lnTo>
                  <a:lnTo>
                    <a:pt x="128" y="90"/>
                  </a:lnTo>
                  <a:lnTo>
                    <a:pt x="136" y="86"/>
                  </a:lnTo>
                  <a:lnTo>
                    <a:pt x="145" y="81"/>
                  </a:lnTo>
                  <a:lnTo>
                    <a:pt x="154" y="78"/>
                  </a:lnTo>
                  <a:lnTo>
                    <a:pt x="163" y="76"/>
                  </a:lnTo>
                  <a:lnTo>
                    <a:pt x="163" y="0"/>
                  </a:lnTo>
                  <a:lnTo>
                    <a:pt x="163" y="0"/>
                  </a:lnTo>
                  <a:lnTo>
                    <a:pt x="146" y="3"/>
                  </a:lnTo>
                  <a:lnTo>
                    <a:pt x="130" y="7"/>
                  </a:lnTo>
                  <a:lnTo>
                    <a:pt x="114" y="13"/>
                  </a:lnTo>
                  <a:lnTo>
                    <a:pt x="99" y="21"/>
                  </a:lnTo>
                  <a:lnTo>
                    <a:pt x="85" y="29"/>
                  </a:lnTo>
                  <a:lnTo>
                    <a:pt x="71" y="38"/>
                  </a:lnTo>
                  <a:lnTo>
                    <a:pt x="59" y="50"/>
                  </a:lnTo>
                  <a:lnTo>
                    <a:pt x="47" y="61"/>
                  </a:lnTo>
                  <a:lnTo>
                    <a:pt x="37" y="74"/>
                  </a:lnTo>
                  <a:lnTo>
                    <a:pt x="27" y="88"/>
                  </a:lnTo>
                  <a:lnTo>
                    <a:pt x="19" y="102"/>
                  </a:lnTo>
                  <a:lnTo>
                    <a:pt x="13" y="118"/>
                  </a:lnTo>
                  <a:lnTo>
                    <a:pt x="7" y="134"/>
                  </a:lnTo>
                  <a:lnTo>
                    <a:pt x="3" y="150"/>
                  </a:lnTo>
                  <a:lnTo>
                    <a:pt x="1" y="168"/>
                  </a:lnTo>
                  <a:lnTo>
                    <a:pt x="0" y="186"/>
                  </a:lnTo>
                  <a:lnTo>
                    <a:pt x="0" y="186"/>
                  </a:lnTo>
                  <a:lnTo>
                    <a:pt x="1" y="202"/>
                  </a:lnTo>
                  <a:lnTo>
                    <a:pt x="5" y="220"/>
                  </a:lnTo>
                  <a:lnTo>
                    <a:pt x="10" y="242"/>
                  </a:lnTo>
                  <a:lnTo>
                    <a:pt x="19" y="265"/>
                  </a:lnTo>
                  <a:lnTo>
                    <a:pt x="27" y="289"/>
                  </a:lnTo>
                  <a:lnTo>
                    <a:pt x="39" y="316"/>
                  </a:lnTo>
                  <a:lnTo>
                    <a:pt x="63" y="369"/>
                  </a:lnTo>
                  <a:lnTo>
                    <a:pt x="90" y="422"/>
                  </a:lnTo>
                  <a:lnTo>
                    <a:pt x="116" y="473"/>
                  </a:lnTo>
                  <a:lnTo>
                    <a:pt x="142" y="519"/>
                  </a:lnTo>
                  <a:lnTo>
                    <a:pt x="163" y="557"/>
                  </a:lnTo>
                  <a:lnTo>
                    <a:pt x="163" y="295"/>
                  </a:lnTo>
                  <a:lnTo>
                    <a:pt x="163" y="295"/>
                  </a:lnTo>
                  <a:lnTo>
                    <a:pt x="154" y="293"/>
                  </a:lnTo>
                  <a:lnTo>
                    <a:pt x="145" y="289"/>
                  </a:lnTo>
                  <a:lnTo>
                    <a:pt x="136" y="285"/>
                  </a:lnTo>
                  <a:lnTo>
                    <a:pt x="128" y="281"/>
                  </a:lnTo>
                  <a:lnTo>
                    <a:pt x="120" y="276"/>
                  </a:lnTo>
                  <a:lnTo>
                    <a:pt x="113" y="270"/>
                  </a:lnTo>
                  <a:lnTo>
                    <a:pt x="107" y="263"/>
                  </a:lnTo>
                  <a:lnTo>
                    <a:pt x="100" y="257"/>
                  </a:lnTo>
                  <a:lnTo>
                    <a:pt x="94" y="249"/>
                  </a:lnTo>
                  <a:lnTo>
                    <a:pt x="89" y="241"/>
                  </a:lnTo>
                  <a:lnTo>
                    <a:pt x="85" y="233"/>
                  </a:lnTo>
                  <a:lnTo>
                    <a:pt x="82" y="224"/>
                  </a:lnTo>
                  <a:lnTo>
                    <a:pt x="78" y="215"/>
                  </a:lnTo>
                  <a:lnTo>
                    <a:pt x="76" y="205"/>
                  </a:lnTo>
                  <a:lnTo>
                    <a:pt x="75" y="195"/>
                  </a:lnTo>
                  <a:lnTo>
                    <a:pt x="74" y="186"/>
                  </a:lnTo>
                  <a:lnTo>
                    <a:pt x="74" y="186"/>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56" name="Freeform 46"/>
            <p:cNvSpPr/>
            <p:nvPr>
              <p:custDataLst>
                <p:tags r:id="rId31"/>
              </p:custDataLst>
            </p:nvPr>
          </p:nvSpPr>
          <p:spPr bwMode="auto">
            <a:xfrm flipH="true">
              <a:off x="7080209" y="4689797"/>
              <a:ext cx="199613" cy="323923"/>
            </a:xfrm>
            <a:custGeom>
              <a:avLst/>
              <a:gdLst>
                <a:gd name="T0" fmla="*/ 167 w 167"/>
                <a:gd name="T1" fmla="*/ 0 h 271"/>
                <a:gd name="T2" fmla="*/ 0 w 167"/>
                <a:gd name="T3" fmla="*/ 167 h 271"/>
                <a:gd name="T4" fmla="*/ 103 w 167"/>
                <a:gd name="T5" fmla="*/ 271 h 271"/>
                <a:gd name="T6" fmla="*/ 137 w 167"/>
                <a:gd name="T7" fmla="*/ 259 h 271"/>
                <a:gd name="T8" fmla="*/ 137 w 167"/>
                <a:gd name="T9" fmla="*/ 201 h 271"/>
                <a:gd name="T10" fmla="*/ 167 w 167"/>
                <a:gd name="T11" fmla="*/ 173 h 271"/>
                <a:gd name="T12" fmla="*/ 167 w 167"/>
                <a:gd name="T13" fmla="*/ 0 h 271"/>
              </a:gdLst>
              <a:ahLst/>
              <a:cxnLst>
                <a:cxn ang="0">
                  <a:pos x="T0" y="T1"/>
                </a:cxn>
                <a:cxn ang="0">
                  <a:pos x="T2" y="T3"/>
                </a:cxn>
                <a:cxn ang="0">
                  <a:pos x="T4" y="T5"/>
                </a:cxn>
                <a:cxn ang="0">
                  <a:pos x="T6" y="T7"/>
                </a:cxn>
                <a:cxn ang="0">
                  <a:pos x="T8" y="T9"/>
                </a:cxn>
                <a:cxn ang="0">
                  <a:pos x="T10" y="T11"/>
                </a:cxn>
                <a:cxn ang="0">
                  <a:pos x="T12" y="T13"/>
                </a:cxn>
              </a:cxnLst>
              <a:rect l="0" t="0" r="r" b="b"/>
              <a:pathLst>
                <a:path w="167" h="271">
                  <a:moveTo>
                    <a:pt x="167" y="0"/>
                  </a:moveTo>
                  <a:lnTo>
                    <a:pt x="0" y="167"/>
                  </a:lnTo>
                  <a:lnTo>
                    <a:pt x="103" y="271"/>
                  </a:lnTo>
                  <a:lnTo>
                    <a:pt x="137" y="259"/>
                  </a:lnTo>
                  <a:lnTo>
                    <a:pt x="137" y="201"/>
                  </a:lnTo>
                  <a:lnTo>
                    <a:pt x="167" y="173"/>
                  </a:lnTo>
                  <a:lnTo>
                    <a:pt x="167"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grpSp>
          <p:nvGrpSpPr>
            <p:cNvPr id="57" name="그룹 45"/>
            <p:cNvGrpSpPr/>
            <p:nvPr/>
          </p:nvGrpSpPr>
          <p:grpSpPr>
            <a:xfrm flipH="true">
              <a:off x="6718921" y="335375"/>
              <a:ext cx="305993" cy="680118"/>
              <a:chOff x="2209800" y="4519614"/>
              <a:chExt cx="406400" cy="903287"/>
            </a:xfrm>
            <a:solidFill>
              <a:schemeClr val="accent2">
                <a:lumMod val="50000"/>
              </a:schemeClr>
            </a:solidFill>
          </p:grpSpPr>
          <p:sp>
            <p:nvSpPr>
              <p:cNvPr id="60" name="Freeform 9"/>
              <p:cNvSpPr/>
              <p:nvPr>
                <p:custDataLst>
                  <p:tags r:id="rId32"/>
                </p:custDataLst>
              </p:nvPr>
            </p:nvSpPr>
            <p:spPr bwMode="auto">
              <a:xfrm>
                <a:off x="2209800" y="4519614"/>
                <a:ext cx="171450" cy="385763"/>
              </a:xfrm>
              <a:custGeom>
                <a:avLst/>
                <a:gdLst>
                  <a:gd name="T0" fmla="*/ 0 w 108"/>
                  <a:gd name="T1" fmla="*/ 0 h 243"/>
                  <a:gd name="T2" fmla="*/ 0 w 108"/>
                  <a:gd name="T3" fmla="*/ 243 h 243"/>
                  <a:gd name="T4" fmla="*/ 0 w 108"/>
                  <a:gd name="T5" fmla="*/ 243 h 243"/>
                  <a:gd name="T6" fmla="*/ 11 w 108"/>
                  <a:gd name="T7" fmla="*/ 242 h 243"/>
                  <a:gd name="T8" fmla="*/ 22 w 108"/>
                  <a:gd name="T9" fmla="*/ 239 h 243"/>
                  <a:gd name="T10" fmla="*/ 33 w 108"/>
                  <a:gd name="T11" fmla="*/ 234 h 243"/>
                  <a:gd name="T12" fmla="*/ 42 w 108"/>
                  <a:gd name="T13" fmla="*/ 230 h 243"/>
                  <a:gd name="T14" fmla="*/ 51 w 108"/>
                  <a:gd name="T15" fmla="*/ 224 h 243"/>
                  <a:gd name="T16" fmla="*/ 61 w 108"/>
                  <a:gd name="T17" fmla="*/ 218 h 243"/>
                  <a:gd name="T18" fmla="*/ 69 w 108"/>
                  <a:gd name="T19" fmla="*/ 210 h 243"/>
                  <a:gd name="T20" fmla="*/ 77 w 108"/>
                  <a:gd name="T21" fmla="*/ 203 h 243"/>
                  <a:gd name="T22" fmla="*/ 83 w 108"/>
                  <a:gd name="T23" fmla="*/ 195 h 243"/>
                  <a:gd name="T24" fmla="*/ 89 w 108"/>
                  <a:gd name="T25" fmla="*/ 185 h 243"/>
                  <a:gd name="T26" fmla="*/ 94 w 108"/>
                  <a:gd name="T27" fmla="*/ 176 h 243"/>
                  <a:gd name="T28" fmla="*/ 100 w 108"/>
                  <a:gd name="T29" fmla="*/ 165 h 243"/>
                  <a:gd name="T30" fmla="*/ 103 w 108"/>
                  <a:gd name="T31" fmla="*/ 155 h 243"/>
                  <a:gd name="T32" fmla="*/ 106 w 108"/>
                  <a:gd name="T33" fmla="*/ 145 h 243"/>
                  <a:gd name="T34" fmla="*/ 107 w 108"/>
                  <a:gd name="T35" fmla="*/ 133 h 243"/>
                  <a:gd name="T36" fmla="*/ 108 w 108"/>
                  <a:gd name="T37" fmla="*/ 122 h 243"/>
                  <a:gd name="T38" fmla="*/ 108 w 108"/>
                  <a:gd name="T39" fmla="*/ 122 h 243"/>
                  <a:gd name="T40" fmla="*/ 107 w 108"/>
                  <a:gd name="T41" fmla="*/ 110 h 243"/>
                  <a:gd name="T42" fmla="*/ 106 w 108"/>
                  <a:gd name="T43" fmla="*/ 99 h 243"/>
                  <a:gd name="T44" fmla="*/ 103 w 108"/>
                  <a:gd name="T45" fmla="*/ 88 h 243"/>
                  <a:gd name="T46" fmla="*/ 100 w 108"/>
                  <a:gd name="T47" fmla="*/ 77 h 243"/>
                  <a:gd name="T48" fmla="*/ 94 w 108"/>
                  <a:gd name="T49" fmla="*/ 67 h 243"/>
                  <a:gd name="T50" fmla="*/ 89 w 108"/>
                  <a:gd name="T51" fmla="*/ 58 h 243"/>
                  <a:gd name="T52" fmla="*/ 83 w 108"/>
                  <a:gd name="T53" fmla="*/ 48 h 243"/>
                  <a:gd name="T54" fmla="*/ 77 w 108"/>
                  <a:gd name="T55" fmla="*/ 40 h 243"/>
                  <a:gd name="T56" fmla="*/ 69 w 108"/>
                  <a:gd name="T57" fmla="*/ 32 h 243"/>
                  <a:gd name="T58" fmla="*/ 61 w 108"/>
                  <a:gd name="T59" fmla="*/ 25 h 243"/>
                  <a:gd name="T60" fmla="*/ 51 w 108"/>
                  <a:gd name="T61" fmla="*/ 19 h 243"/>
                  <a:gd name="T62" fmla="*/ 42 w 108"/>
                  <a:gd name="T63" fmla="*/ 13 h 243"/>
                  <a:gd name="T64" fmla="*/ 33 w 108"/>
                  <a:gd name="T65" fmla="*/ 9 h 243"/>
                  <a:gd name="T66" fmla="*/ 22 w 108"/>
                  <a:gd name="T67" fmla="*/ 4 h 243"/>
                  <a:gd name="T68" fmla="*/ 11 w 108"/>
                  <a:gd name="T69" fmla="*/ 1 h 243"/>
                  <a:gd name="T70" fmla="*/ 0 w 108"/>
                  <a:gd name="T71" fmla="*/ 0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 h="243">
                    <a:moveTo>
                      <a:pt x="0" y="0"/>
                    </a:moveTo>
                    <a:lnTo>
                      <a:pt x="0" y="243"/>
                    </a:lnTo>
                    <a:lnTo>
                      <a:pt x="0" y="243"/>
                    </a:lnTo>
                    <a:lnTo>
                      <a:pt x="11" y="242"/>
                    </a:lnTo>
                    <a:lnTo>
                      <a:pt x="22" y="239"/>
                    </a:lnTo>
                    <a:lnTo>
                      <a:pt x="33" y="234"/>
                    </a:lnTo>
                    <a:lnTo>
                      <a:pt x="42" y="230"/>
                    </a:lnTo>
                    <a:lnTo>
                      <a:pt x="51" y="224"/>
                    </a:lnTo>
                    <a:lnTo>
                      <a:pt x="61" y="218"/>
                    </a:lnTo>
                    <a:lnTo>
                      <a:pt x="69" y="210"/>
                    </a:lnTo>
                    <a:lnTo>
                      <a:pt x="77" y="203"/>
                    </a:lnTo>
                    <a:lnTo>
                      <a:pt x="83" y="195"/>
                    </a:lnTo>
                    <a:lnTo>
                      <a:pt x="89" y="185"/>
                    </a:lnTo>
                    <a:lnTo>
                      <a:pt x="94" y="176"/>
                    </a:lnTo>
                    <a:lnTo>
                      <a:pt x="100" y="165"/>
                    </a:lnTo>
                    <a:lnTo>
                      <a:pt x="103" y="155"/>
                    </a:lnTo>
                    <a:lnTo>
                      <a:pt x="106" y="145"/>
                    </a:lnTo>
                    <a:lnTo>
                      <a:pt x="107" y="133"/>
                    </a:lnTo>
                    <a:lnTo>
                      <a:pt x="108" y="122"/>
                    </a:lnTo>
                    <a:lnTo>
                      <a:pt x="108" y="122"/>
                    </a:lnTo>
                    <a:lnTo>
                      <a:pt x="107" y="110"/>
                    </a:lnTo>
                    <a:lnTo>
                      <a:pt x="106" y="99"/>
                    </a:lnTo>
                    <a:lnTo>
                      <a:pt x="103" y="88"/>
                    </a:lnTo>
                    <a:lnTo>
                      <a:pt x="100" y="77"/>
                    </a:lnTo>
                    <a:lnTo>
                      <a:pt x="94" y="67"/>
                    </a:lnTo>
                    <a:lnTo>
                      <a:pt x="89" y="58"/>
                    </a:lnTo>
                    <a:lnTo>
                      <a:pt x="83" y="48"/>
                    </a:lnTo>
                    <a:lnTo>
                      <a:pt x="77" y="40"/>
                    </a:lnTo>
                    <a:lnTo>
                      <a:pt x="69" y="32"/>
                    </a:lnTo>
                    <a:lnTo>
                      <a:pt x="61" y="25"/>
                    </a:lnTo>
                    <a:lnTo>
                      <a:pt x="51" y="19"/>
                    </a:lnTo>
                    <a:lnTo>
                      <a:pt x="42" y="13"/>
                    </a:lnTo>
                    <a:lnTo>
                      <a:pt x="33" y="9"/>
                    </a:lnTo>
                    <a:lnTo>
                      <a:pt x="22" y="4"/>
                    </a:lnTo>
                    <a:lnTo>
                      <a:pt x="11" y="1"/>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61" name="Freeform 11"/>
              <p:cNvSpPr/>
              <p:nvPr>
                <p:custDataLst>
                  <p:tags r:id="rId33"/>
                </p:custDataLst>
              </p:nvPr>
            </p:nvSpPr>
            <p:spPr bwMode="auto">
              <a:xfrm>
                <a:off x="2209800" y="4935538"/>
                <a:ext cx="406400" cy="487363"/>
              </a:xfrm>
              <a:custGeom>
                <a:avLst/>
                <a:gdLst>
                  <a:gd name="T0" fmla="*/ 35 w 256"/>
                  <a:gd name="T1" fmla="*/ 0 h 307"/>
                  <a:gd name="T2" fmla="*/ 0 w 256"/>
                  <a:gd name="T3" fmla="*/ 0 h 307"/>
                  <a:gd name="T4" fmla="*/ 0 w 256"/>
                  <a:gd name="T5" fmla="*/ 307 h 307"/>
                  <a:gd name="T6" fmla="*/ 126 w 256"/>
                  <a:gd name="T7" fmla="*/ 307 h 307"/>
                  <a:gd name="T8" fmla="*/ 126 w 256"/>
                  <a:gd name="T9" fmla="*/ 215 h 307"/>
                  <a:gd name="T10" fmla="*/ 144 w 256"/>
                  <a:gd name="T11" fmla="*/ 215 h 307"/>
                  <a:gd name="T12" fmla="*/ 144 w 256"/>
                  <a:gd name="T13" fmla="*/ 307 h 307"/>
                  <a:gd name="T14" fmla="*/ 256 w 256"/>
                  <a:gd name="T15" fmla="*/ 307 h 307"/>
                  <a:gd name="T16" fmla="*/ 256 w 256"/>
                  <a:gd name="T17" fmla="*/ 134 h 307"/>
                  <a:gd name="T18" fmla="*/ 256 w 256"/>
                  <a:gd name="T19" fmla="*/ 134 h 307"/>
                  <a:gd name="T20" fmla="*/ 255 w 256"/>
                  <a:gd name="T21" fmla="*/ 128 h 307"/>
                  <a:gd name="T22" fmla="*/ 255 w 256"/>
                  <a:gd name="T23" fmla="*/ 128 h 307"/>
                  <a:gd name="T24" fmla="*/ 255 w 256"/>
                  <a:gd name="T25" fmla="*/ 123 h 307"/>
                  <a:gd name="T26" fmla="*/ 255 w 256"/>
                  <a:gd name="T27" fmla="*/ 123 h 307"/>
                  <a:gd name="T28" fmla="*/ 254 w 256"/>
                  <a:gd name="T29" fmla="*/ 121 h 307"/>
                  <a:gd name="T30" fmla="*/ 254 w 256"/>
                  <a:gd name="T31" fmla="*/ 121 h 307"/>
                  <a:gd name="T32" fmla="*/ 253 w 256"/>
                  <a:gd name="T33" fmla="*/ 113 h 307"/>
                  <a:gd name="T34" fmla="*/ 251 w 256"/>
                  <a:gd name="T35" fmla="*/ 104 h 307"/>
                  <a:gd name="T36" fmla="*/ 248 w 256"/>
                  <a:gd name="T37" fmla="*/ 97 h 307"/>
                  <a:gd name="T38" fmla="*/ 244 w 256"/>
                  <a:gd name="T39" fmla="*/ 90 h 307"/>
                  <a:gd name="T40" fmla="*/ 240 w 256"/>
                  <a:gd name="T41" fmla="*/ 82 h 307"/>
                  <a:gd name="T42" fmla="*/ 235 w 256"/>
                  <a:gd name="T43" fmla="*/ 76 h 307"/>
                  <a:gd name="T44" fmla="*/ 225 w 256"/>
                  <a:gd name="T45" fmla="*/ 63 h 307"/>
                  <a:gd name="T46" fmla="*/ 212 w 256"/>
                  <a:gd name="T47" fmla="*/ 53 h 307"/>
                  <a:gd name="T48" fmla="*/ 199 w 256"/>
                  <a:gd name="T49" fmla="*/ 44 h 307"/>
                  <a:gd name="T50" fmla="*/ 184 w 256"/>
                  <a:gd name="T51" fmla="*/ 35 h 307"/>
                  <a:gd name="T52" fmla="*/ 169 w 256"/>
                  <a:gd name="T53" fmla="*/ 28 h 307"/>
                  <a:gd name="T54" fmla="*/ 152 w 256"/>
                  <a:gd name="T55" fmla="*/ 22 h 307"/>
                  <a:gd name="T56" fmla="*/ 135 w 256"/>
                  <a:gd name="T57" fmla="*/ 16 h 307"/>
                  <a:gd name="T58" fmla="*/ 119 w 256"/>
                  <a:gd name="T59" fmla="*/ 12 h 307"/>
                  <a:gd name="T60" fmla="*/ 103 w 256"/>
                  <a:gd name="T61" fmla="*/ 8 h 307"/>
                  <a:gd name="T62" fmla="*/ 72 w 256"/>
                  <a:gd name="T63" fmla="*/ 4 h 307"/>
                  <a:gd name="T64" fmla="*/ 46 w 256"/>
                  <a:gd name="T65" fmla="*/ 1 h 307"/>
                  <a:gd name="T66" fmla="*/ 46 w 256"/>
                  <a:gd name="T67" fmla="*/ 1 h 307"/>
                  <a:gd name="T68" fmla="*/ 40 w 256"/>
                  <a:gd name="T69" fmla="*/ 0 h 307"/>
                  <a:gd name="T70" fmla="*/ 35 w 256"/>
                  <a:gd name="T71" fmla="*/ 0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6" h="307">
                    <a:moveTo>
                      <a:pt x="35" y="0"/>
                    </a:moveTo>
                    <a:lnTo>
                      <a:pt x="0" y="0"/>
                    </a:lnTo>
                    <a:lnTo>
                      <a:pt x="0" y="307"/>
                    </a:lnTo>
                    <a:lnTo>
                      <a:pt x="126" y="307"/>
                    </a:lnTo>
                    <a:lnTo>
                      <a:pt x="126" y="215"/>
                    </a:lnTo>
                    <a:lnTo>
                      <a:pt x="144" y="215"/>
                    </a:lnTo>
                    <a:lnTo>
                      <a:pt x="144" y="307"/>
                    </a:lnTo>
                    <a:lnTo>
                      <a:pt x="256" y="307"/>
                    </a:lnTo>
                    <a:lnTo>
                      <a:pt x="256" y="134"/>
                    </a:lnTo>
                    <a:lnTo>
                      <a:pt x="256" y="134"/>
                    </a:lnTo>
                    <a:lnTo>
                      <a:pt x="255" y="128"/>
                    </a:lnTo>
                    <a:lnTo>
                      <a:pt x="255" y="128"/>
                    </a:lnTo>
                    <a:lnTo>
                      <a:pt x="255" y="123"/>
                    </a:lnTo>
                    <a:lnTo>
                      <a:pt x="255" y="123"/>
                    </a:lnTo>
                    <a:lnTo>
                      <a:pt x="254" y="121"/>
                    </a:lnTo>
                    <a:lnTo>
                      <a:pt x="254" y="121"/>
                    </a:lnTo>
                    <a:lnTo>
                      <a:pt x="253" y="113"/>
                    </a:lnTo>
                    <a:lnTo>
                      <a:pt x="251" y="104"/>
                    </a:lnTo>
                    <a:lnTo>
                      <a:pt x="248" y="97"/>
                    </a:lnTo>
                    <a:lnTo>
                      <a:pt x="244" y="90"/>
                    </a:lnTo>
                    <a:lnTo>
                      <a:pt x="240" y="82"/>
                    </a:lnTo>
                    <a:lnTo>
                      <a:pt x="235" y="76"/>
                    </a:lnTo>
                    <a:lnTo>
                      <a:pt x="225" y="63"/>
                    </a:lnTo>
                    <a:lnTo>
                      <a:pt x="212" y="53"/>
                    </a:lnTo>
                    <a:lnTo>
                      <a:pt x="199" y="44"/>
                    </a:lnTo>
                    <a:lnTo>
                      <a:pt x="184" y="35"/>
                    </a:lnTo>
                    <a:lnTo>
                      <a:pt x="169" y="28"/>
                    </a:lnTo>
                    <a:lnTo>
                      <a:pt x="152" y="22"/>
                    </a:lnTo>
                    <a:lnTo>
                      <a:pt x="135" y="16"/>
                    </a:lnTo>
                    <a:lnTo>
                      <a:pt x="119" y="12"/>
                    </a:lnTo>
                    <a:lnTo>
                      <a:pt x="103" y="8"/>
                    </a:lnTo>
                    <a:lnTo>
                      <a:pt x="72" y="4"/>
                    </a:lnTo>
                    <a:lnTo>
                      <a:pt x="46" y="1"/>
                    </a:lnTo>
                    <a:lnTo>
                      <a:pt x="46" y="1"/>
                    </a:lnTo>
                    <a:lnTo>
                      <a:pt x="40" y="0"/>
                    </a:lnTo>
                    <a:lnTo>
                      <a:pt x="35"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grpSp>
        <p:sp>
          <p:nvSpPr>
            <p:cNvPr id="58" name="Freeform 43"/>
            <p:cNvSpPr>
              <a:spLocks noEditPoints="true"/>
            </p:cNvSpPr>
            <p:nvPr>
              <p:custDataLst>
                <p:tags r:id="rId34"/>
              </p:custDataLst>
            </p:nvPr>
          </p:nvSpPr>
          <p:spPr bwMode="auto">
            <a:xfrm flipH="true">
              <a:off x="6725208" y="4429823"/>
              <a:ext cx="300017" cy="474529"/>
            </a:xfrm>
            <a:custGeom>
              <a:avLst/>
              <a:gdLst>
                <a:gd name="T0" fmla="*/ 134 w 251"/>
                <a:gd name="T1" fmla="*/ 142 h 397"/>
                <a:gd name="T2" fmla="*/ 124 w 251"/>
                <a:gd name="T3" fmla="*/ 141 h 397"/>
                <a:gd name="T4" fmla="*/ 116 w 251"/>
                <a:gd name="T5" fmla="*/ 135 h 397"/>
                <a:gd name="T6" fmla="*/ 113 w 251"/>
                <a:gd name="T7" fmla="*/ 131 h 397"/>
                <a:gd name="T8" fmla="*/ 109 w 251"/>
                <a:gd name="T9" fmla="*/ 121 h 397"/>
                <a:gd name="T10" fmla="*/ 109 w 251"/>
                <a:gd name="T11" fmla="*/ 112 h 397"/>
                <a:gd name="T12" fmla="*/ 113 w 251"/>
                <a:gd name="T13" fmla="*/ 102 h 397"/>
                <a:gd name="T14" fmla="*/ 116 w 251"/>
                <a:gd name="T15" fmla="*/ 98 h 397"/>
                <a:gd name="T16" fmla="*/ 124 w 251"/>
                <a:gd name="T17" fmla="*/ 92 h 397"/>
                <a:gd name="T18" fmla="*/ 134 w 251"/>
                <a:gd name="T19" fmla="*/ 91 h 397"/>
                <a:gd name="T20" fmla="*/ 139 w 251"/>
                <a:gd name="T21" fmla="*/ 91 h 397"/>
                <a:gd name="T22" fmla="*/ 148 w 251"/>
                <a:gd name="T23" fmla="*/ 95 h 397"/>
                <a:gd name="T24" fmla="*/ 153 w 251"/>
                <a:gd name="T25" fmla="*/ 98 h 397"/>
                <a:gd name="T26" fmla="*/ 159 w 251"/>
                <a:gd name="T27" fmla="*/ 107 h 397"/>
                <a:gd name="T28" fmla="*/ 160 w 251"/>
                <a:gd name="T29" fmla="*/ 117 h 397"/>
                <a:gd name="T30" fmla="*/ 159 w 251"/>
                <a:gd name="T31" fmla="*/ 127 h 397"/>
                <a:gd name="T32" fmla="*/ 153 w 251"/>
                <a:gd name="T33" fmla="*/ 135 h 397"/>
                <a:gd name="T34" fmla="*/ 148 w 251"/>
                <a:gd name="T35" fmla="*/ 138 h 397"/>
                <a:gd name="T36" fmla="*/ 139 w 251"/>
                <a:gd name="T37" fmla="*/ 142 h 397"/>
                <a:gd name="T38" fmla="*/ 105 w 251"/>
                <a:gd name="T39" fmla="*/ 0 h 397"/>
                <a:gd name="T40" fmla="*/ 91 w 251"/>
                <a:gd name="T41" fmla="*/ 1 h 397"/>
                <a:gd name="T42" fmla="*/ 64 w 251"/>
                <a:gd name="T43" fmla="*/ 6 h 397"/>
                <a:gd name="T44" fmla="*/ 38 w 251"/>
                <a:gd name="T45" fmla="*/ 17 h 397"/>
                <a:gd name="T46" fmla="*/ 13 w 251"/>
                <a:gd name="T47" fmla="*/ 33 h 397"/>
                <a:gd name="T48" fmla="*/ 2 w 251"/>
                <a:gd name="T49" fmla="*/ 43 h 397"/>
                <a:gd name="T50" fmla="*/ 0 w 251"/>
                <a:gd name="T51" fmla="*/ 397 h 397"/>
                <a:gd name="T52" fmla="*/ 17 w 251"/>
                <a:gd name="T53" fmla="*/ 322 h 397"/>
                <a:gd name="T54" fmla="*/ 56 w 251"/>
                <a:gd name="T55" fmla="*/ 282 h 397"/>
                <a:gd name="T56" fmla="*/ 80 w 251"/>
                <a:gd name="T57" fmla="*/ 289 h 397"/>
                <a:gd name="T58" fmla="*/ 106 w 251"/>
                <a:gd name="T59" fmla="*/ 291 h 397"/>
                <a:gd name="T60" fmla="*/ 119 w 251"/>
                <a:gd name="T61" fmla="*/ 291 h 397"/>
                <a:gd name="T62" fmla="*/ 146 w 251"/>
                <a:gd name="T63" fmla="*/ 285 h 397"/>
                <a:gd name="T64" fmla="*/ 172 w 251"/>
                <a:gd name="T65" fmla="*/ 275 h 397"/>
                <a:gd name="T66" fmla="*/ 197 w 251"/>
                <a:gd name="T67" fmla="*/ 259 h 397"/>
                <a:gd name="T68" fmla="*/ 208 w 251"/>
                <a:gd name="T69" fmla="*/ 249 h 397"/>
                <a:gd name="T70" fmla="*/ 227 w 251"/>
                <a:gd name="T71" fmla="*/ 226 h 397"/>
                <a:gd name="T72" fmla="*/ 239 w 251"/>
                <a:gd name="T73" fmla="*/ 201 h 397"/>
                <a:gd name="T74" fmla="*/ 248 w 251"/>
                <a:gd name="T75" fmla="*/ 174 h 397"/>
                <a:gd name="T76" fmla="*/ 251 w 251"/>
                <a:gd name="T77" fmla="*/ 146 h 397"/>
                <a:gd name="T78" fmla="*/ 248 w 251"/>
                <a:gd name="T79" fmla="*/ 118 h 397"/>
                <a:gd name="T80" fmla="*/ 239 w 251"/>
                <a:gd name="T81" fmla="*/ 91 h 397"/>
                <a:gd name="T82" fmla="*/ 227 w 251"/>
                <a:gd name="T83" fmla="*/ 66 h 397"/>
                <a:gd name="T84" fmla="*/ 208 w 251"/>
                <a:gd name="T85" fmla="*/ 43 h 397"/>
                <a:gd name="T86" fmla="*/ 197 w 251"/>
                <a:gd name="T87" fmla="*/ 33 h 397"/>
                <a:gd name="T88" fmla="*/ 172 w 251"/>
                <a:gd name="T89" fmla="*/ 17 h 397"/>
                <a:gd name="T90" fmla="*/ 146 w 251"/>
                <a:gd name="T91" fmla="*/ 6 h 397"/>
                <a:gd name="T92" fmla="*/ 119 w 251"/>
                <a:gd name="T93" fmla="*/ 1 h 3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51" h="397">
                  <a:moveTo>
                    <a:pt x="134" y="142"/>
                  </a:moveTo>
                  <a:lnTo>
                    <a:pt x="134" y="142"/>
                  </a:lnTo>
                  <a:lnTo>
                    <a:pt x="130" y="142"/>
                  </a:lnTo>
                  <a:lnTo>
                    <a:pt x="124" y="141"/>
                  </a:lnTo>
                  <a:lnTo>
                    <a:pt x="120" y="138"/>
                  </a:lnTo>
                  <a:lnTo>
                    <a:pt x="116" y="135"/>
                  </a:lnTo>
                  <a:lnTo>
                    <a:pt x="116" y="135"/>
                  </a:lnTo>
                  <a:lnTo>
                    <a:pt x="113" y="131"/>
                  </a:lnTo>
                  <a:lnTo>
                    <a:pt x="110" y="127"/>
                  </a:lnTo>
                  <a:lnTo>
                    <a:pt x="109" y="121"/>
                  </a:lnTo>
                  <a:lnTo>
                    <a:pt x="109" y="116"/>
                  </a:lnTo>
                  <a:lnTo>
                    <a:pt x="109" y="112"/>
                  </a:lnTo>
                  <a:lnTo>
                    <a:pt x="110" y="107"/>
                  </a:lnTo>
                  <a:lnTo>
                    <a:pt x="113" y="102"/>
                  </a:lnTo>
                  <a:lnTo>
                    <a:pt x="116" y="98"/>
                  </a:lnTo>
                  <a:lnTo>
                    <a:pt x="116" y="98"/>
                  </a:lnTo>
                  <a:lnTo>
                    <a:pt x="120" y="95"/>
                  </a:lnTo>
                  <a:lnTo>
                    <a:pt x="124" y="92"/>
                  </a:lnTo>
                  <a:lnTo>
                    <a:pt x="130" y="91"/>
                  </a:lnTo>
                  <a:lnTo>
                    <a:pt x="134" y="91"/>
                  </a:lnTo>
                  <a:lnTo>
                    <a:pt x="134" y="91"/>
                  </a:lnTo>
                  <a:lnTo>
                    <a:pt x="139" y="91"/>
                  </a:lnTo>
                  <a:lnTo>
                    <a:pt x="144" y="92"/>
                  </a:lnTo>
                  <a:lnTo>
                    <a:pt x="148" y="95"/>
                  </a:lnTo>
                  <a:lnTo>
                    <a:pt x="153" y="98"/>
                  </a:lnTo>
                  <a:lnTo>
                    <a:pt x="153" y="98"/>
                  </a:lnTo>
                  <a:lnTo>
                    <a:pt x="156" y="102"/>
                  </a:lnTo>
                  <a:lnTo>
                    <a:pt x="159" y="107"/>
                  </a:lnTo>
                  <a:lnTo>
                    <a:pt x="160" y="112"/>
                  </a:lnTo>
                  <a:lnTo>
                    <a:pt x="160" y="117"/>
                  </a:lnTo>
                  <a:lnTo>
                    <a:pt x="160" y="121"/>
                  </a:lnTo>
                  <a:lnTo>
                    <a:pt x="159" y="127"/>
                  </a:lnTo>
                  <a:lnTo>
                    <a:pt x="156" y="131"/>
                  </a:lnTo>
                  <a:lnTo>
                    <a:pt x="153" y="135"/>
                  </a:lnTo>
                  <a:lnTo>
                    <a:pt x="153" y="135"/>
                  </a:lnTo>
                  <a:lnTo>
                    <a:pt x="148" y="138"/>
                  </a:lnTo>
                  <a:lnTo>
                    <a:pt x="144" y="141"/>
                  </a:lnTo>
                  <a:lnTo>
                    <a:pt x="139" y="142"/>
                  </a:lnTo>
                  <a:lnTo>
                    <a:pt x="134" y="142"/>
                  </a:lnTo>
                  <a:close/>
                  <a:moveTo>
                    <a:pt x="105" y="0"/>
                  </a:moveTo>
                  <a:lnTo>
                    <a:pt x="105" y="0"/>
                  </a:lnTo>
                  <a:lnTo>
                    <a:pt x="91" y="1"/>
                  </a:lnTo>
                  <a:lnTo>
                    <a:pt x="77" y="3"/>
                  </a:lnTo>
                  <a:lnTo>
                    <a:pt x="64" y="6"/>
                  </a:lnTo>
                  <a:lnTo>
                    <a:pt x="50" y="12"/>
                  </a:lnTo>
                  <a:lnTo>
                    <a:pt x="38" y="17"/>
                  </a:lnTo>
                  <a:lnTo>
                    <a:pt x="25" y="24"/>
                  </a:lnTo>
                  <a:lnTo>
                    <a:pt x="13" y="33"/>
                  </a:lnTo>
                  <a:lnTo>
                    <a:pt x="2" y="43"/>
                  </a:lnTo>
                  <a:lnTo>
                    <a:pt x="2" y="43"/>
                  </a:lnTo>
                  <a:lnTo>
                    <a:pt x="0" y="46"/>
                  </a:lnTo>
                  <a:lnTo>
                    <a:pt x="0" y="397"/>
                  </a:lnTo>
                  <a:lnTo>
                    <a:pt x="45" y="351"/>
                  </a:lnTo>
                  <a:lnTo>
                    <a:pt x="17" y="322"/>
                  </a:lnTo>
                  <a:lnTo>
                    <a:pt x="56" y="282"/>
                  </a:lnTo>
                  <a:lnTo>
                    <a:pt x="56" y="282"/>
                  </a:lnTo>
                  <a:lnTo>
                    <a:pt x="68" y="286"/>
                  </a:lnTo>
                  <a:lnTo>
                    <a:pt x="80" y="289"/>
                  </a:lnTo>
                  <a:lnTo>
                    <a:pt x="93" y="291"/>
                  </a:lnTo>
                  <a:lnTo>
                    <a:pt x="106" y="291"/>
                  </a:lnTo>
                  <a:lnTo>
                    <a:pt x="106" y="291"/>
                  </a:lnTo>
                  <a:lnTo>
                    <a:pt x="119" y="291"/>
                  </a:lnTo>
                  <a:lnTo>
                    <a:pt x="133" y="289"/>
                  </a:lnTo>
                  <a:lnTo>
                    <a:pt x="146" y="285"/>
                  </a:lnTo>
                  <a:lnTo>
                    <a:pt x="160" y="280"/>
                  </a:lnTo>
                  <a:lnTo>
                    <a:pt x="172" y="275"/>
                  </a:lnTo>
                  <a:lnTo>
                    <a:pt x="185" y="268"/>
                  </a:lnTo>
                  <a:lnTo>
                    <a:pt x="197" y="259"/>
                  </a:lnTo>
                  <a:lnTo>
                    <a:pt x="208" y="249"/>
                  </a:lnTo>
                  <a:lnTo>
                    <a:pt x="208" y="249"/>
                  </a:lnTo>
                  <a:lnTo>
                    <a:pt x="217" y="237"/>
                  </a:lnTo>
                  <a:lnTo>
                    <a:pt x="227" y="226"/>
                  </a:lnTo>
                  <a:lnTo>
                    <a:pt x="234" y="213"/>
                  </a:lnTo>
                  <a:lnTo>
                    <a:pt x="239" y="201"/>
                  </a:lnTo>
                  <a:lnTo>
                    <a:pt x="245" y="187"/>
                  </a:lnTo>
                  <a:lnTo>
                    <a:pt x="248" y="174"/>
                  </a:lnTo>
                  <a:lnTo>
                    <a:pt x="250" y="160"/>
                  </a:lnTo>
                  <a:lnTo>
                    <a:pt x="251" y="146"/>
                  </a:lnTo>
                  <a:lnTo>
                    <a:pt x="250" y="132"/>
                  </a:lnTo>
                  <a:lnTo>
                    <a:pt x="248" y="118"/>
                  </a:lnTo>
                  <a:lnTo>
                    <a:pt x="245" y="105"/>
                  </a:lnTo>
                  <a:lnTo>
                    <a:pt x="239" y="91"/>
                  </a:lnTo>
                  <a:lnTo>
                    <a:pt x="234" y="78"/>
                  </a:lnTo>
                  <a:lnTo>
                    <a:pt x="227" y="66"/>
                  </a:lnTo>
                  <a:lnTo>
                    <a:pt x="217" y="54"/>
                  </a:lnTo>
                  <a:lnTo>
                    <a:pt x="208" y="43"/>
                  </a:lnTo>
                  <a:lnTo>
                    <a:pt x="208" y="43"/>
                  </a:lnTo>
                  <a:lnTo>
                    <a:pt x="197" y="33"/>
                  </a:lnTo>
                  <a:lnTo>
                    <a:pt x="185" y="24"/>
                  </a:lnTo>
                  <a:lnTo>
                    <a:pt x="172" y="17"/>
                  </a:lnTo>
                  <a:lnTo>
                    <a:pt x="160" y="12"/>
                  </a:lnTo>
                  <a:lnTo>
                    <a:pt x="146" y="6"/>
                  </a:lnTo>
                  <a:lnTo>
                    <a:pt x="133" y="3"/>
                  </a:lnTo>
                  <a:lnTo>
                    <a:pt x="119" y="1"/>
                  </a:lnTo>
                  <a:lnTo>
                    <a:pt x="105"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59" name="Freeform 40"/>
            <p:cNvSpPr/>
            <p:nvPr>
              <p:custDataLst>
                <p:tags r:id="rId35"/>
              </p:custDataLst>
            </p:nvPr>
          </p:nvSpPr>
          <p:spPr bwMode="auto">
            <a:xfrm flipH="true">
              <a:off x="7858340" y="2303160"/>
              <a:ext cx="194832" cy="665775"/>
            </a:xfrm>
            <a:custGeom>
              <a:avLst/>
              <a:gdLst>
                <a:gd name="T0" fmla="*/ 0 w 163"/>
                <a:gd name="T1" fmla="*/ 76 h 557"/>
                <a:gd name="T2" fmla="*/ 10 w 163"/>
                <a:gd name="T3" fmla="*/ 78 h 557"/>
                <a:gd name="T4" fmla="*/ 27 w 163"/>
                <a:gd name="T5" fmla="*/ 86 h 557"/>
                <a:gd name="T6" fmla="*/ 43 w 163"/>
                <a:gd name="T7" fmla="*/ 95 h 557"/>
                <a:gd name="T8" fmla="*/ 57 w 163"/>
                <a:gd name="T9" fmla="*/ 108 h 557"/>
                <a:gd name="T10" fmla="*/ 69 w 163"/>
                <a:gd name="T11" fmla="*/ 122 h 557"/>
                <a:gd name="T12" fmla="*/ 79 w 163"/>
                <a:gd name="T13" fmla="*/ 138 h 557"/>
                <a:gd name="T14" fmla="*/ 85 w 163"/>
                <a:gd name="T15" fmla="*/ 157 h 557"/>
                <a:gd name="T16" fmla="*/ 88 w 163"/>
                <a:gd name="T17" fmla="*/ 175 h 557"/>
                <a:gd name="T18" fmla="*/ 89 w 163"/>
                <a:gd name="T19" fmla="*/ 186 h 557"/>
                <a:gd name="T20" fmla="*/ 87 w 163"/>
                <a:gd name="T21" fmla="*/ 205 h 557"/>
                <a:gd name="T22" fmla="*/ 82 w 163"/>
                <a:gd name="T23" fmla="*/ 224 h 557"/>
                <a:gd name="T24" fmla="*/ 74 w 163"/>
                <a:gd name="T25" fmla="*/ 241 h 557"/>
                <a:gd name="T26" fmla="*/ 63 w 163"/>
                <a:gd name="T27" fmla="*/ 257 h 557"/>
                <a:gd name="T28" fmla="*/ 50 w 163"/>
                <a:gd name="T29" fmla="*/ 270 h 557"/>
                <a:gd name="T30" fmla="*/ 36 w 163"/>
                <a:gd name="T31" fmla="*/ 281 h 557"/>
                <a:gd name="T32" fmla="*/ 18 w 163"/>
                <a:gd name="T33" fmla="*/ 289 h 557"/>
                <a:gd name="T34" fmla="*/ 0 w 163"/>
                <a:gd name="T35" fmla="*/ 295 h 557"/>
                <a:gd name="T36" fmla="*/ 0 w 163"/>
                <a:gd name="T37" fmla="*/ 557 h 557"/>
                <a:gd name="T38" fmla="*/ 46 w 163"/>
                <a:gd name="T39" fmla="*/ 473 h 557"/>
                <a:gd name="T40" fmla="*/ 101 w 163"/>
                <a:gd name="T41" fmla="*/ 369 h 557"/>
                <a:gd name="T42" fmla="*/ 136 w 163"/>
                <a:gd name="T43" fmla="*/ 289 h 557"/>
                <a:gd name="T44" fmla="*/ 153 w 163"/>
                <a:gd name="T45" fmla="*/ 242 h 557"/>
                <a:gd name="T46" fmla="*/ 162 w 163"/>
                <a:gd name="T47" fmla="*/ 202 h 557"/>
                <a:gd name="T48" fmla="*/ 163 w 163"/>
                <a:gd name="T49" fmla="*/ 186 h 557"/>
                <a:gd name="T50" fmla="*/ 160 w 163"/>
                <a:gd name="T51" fmla="*/ 150 h 557"/>
                <a:gd name="T52" fmla="*/ 151 w 163"/>
                <a:gd name="T53" fmla="*/ 118 h 557"/>
                <a:gd name="T54" fmla="*/ 136 w 163"/>
                <a:gd name="T55" fmla="*/ 88 h 557"/>
                <a:gd name="T56" fmla="*/ 116 w 163"/>
                <a:gd name="T57" fmla="*/ 61 h 557"/>
                <a:gd name="T58" fmla="*/ 92 w 163"/>
                <a:gd name="T59" fmla="*/ 38 h 557"/>
                <a:gd name="T60" fmla="*/ 64 w 163"/>
                <a:gd name="T61" fmla="*/ 21 h 557"/>
                <a:gd name="T62" fmla="*/ 34 w 163"/>
                <a:gd name="T63" fmla="*/ 7 h 557"/>
                <a:gd name="T64" fmla="*/ 0 w 163"/>
                <a:gd name="T65"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 h="557">
                  <a:moveTo>
                    <a:pt x="0" y="0"/>
                  </a:moveTo>
                  <a:lnTo>
                    <a:pt x="0" y="76"/>
                  </a:lnTo>
                  <a:lnTo>
                    <a:pt x="0" y="76"/>
                  </a:lnTo>
                  <a:lnTo>
                    <a:pt x="10" y="78"/>
                  </a:lnTo>
                  <a:lnTo>
                    <a:pt x="18" y="81"/>
                  </a:lnTo>
                  <a:lnTo>
                    <a:pt x="27" y="86"/>
                  </a:lnTo>
                  <a:lnTo>
                    <a:pt x="36" y="90"/>
                  </a:lnTo>
                  <a:lnTo>
                    <a:pt x="43" y="95"/>
                  </a:lnTo>
                  <a:lnTo>
                    <a:pt x="50" y="101"/>
                  </a:lnTo>
                  <a:lnTo>
                    <a:pt x="57" y="108"/>
                  </a:lnTo>
                  <a:lnTo>
                    <a:pt x="63" y="115"/>
                  </a:lnTo>
                  <a:lnTo>
                    <a:pt x="69" y="122"/>
                  </a:lnTo>
                  <a:lnTo>
                    <a:pt x="74" y="129"/>
                  </a:lnTo>
                  <a:lnTo>
                    <a:pt x="79" y="138"/>
                  </a:lnTo>
                  <a:lnTo>
                    <a:pt x="82" y="147"/>
                  </a:lnTo>
                  <a:lnTo>
                    <a:pt x="85" y="157"/>
                  </a:lnTo>
                  <a:lnTo>
                    <a:pt x="87" y="166"/>
                  </a:lnTo>
                  <a:lnTo>
                    <a:pt x="88" y="175"/>
                  </a:lnTo>
                  <a:lnTo>
                    <a:pt x="89" y="186"/>
                  </a:lnTo>
                  <a:lnTo>
                    <a:pt x="89" y="186"/>
                  </a:lnTo>
                  <a:lnTo>
                    <a:pt x="88" y="195"/>
                  </a:lnTo>
                  <a:lnTo>
                    <a:pt x="87" y="205"/>
                  </a:lnTo>
                  <a:lnTo>
                    <a:pt x="85" y="215"/>
                  </a:lnTo>
                  <a:lnTo>
                    <a:pt x="82" y="224"/>
                  </a:lnTo>
                  <a:lnTo>
                    <a:pt x="79" y="233"/>
                  </a:lnTo>
                  <a:lnTo>
                    <a:pt x="74" y="241"/>
                  </a:lnTo>
                  <a:lnTo>
                    <a:pt x="69" y="249"/>
                  </a:lnTo>
                  <a:lnTo>
                    <a:pt x="63" y="257"/>
                  </a:lnTo>
                  <a:lnTo>
                    <a:pt x="57" y="263"/>
                  </a:lnTo>
                  <a:lnTo>
                    <a:pt x="50" y="270"/>
                  </a:lnTo>
                  <a:lnTo>
                    <a:pt x="43" y="276"/>
                  </a:lnTo>
                  <a:lnTo>
                    <a:pt x="36" y="281"/>
                  </a:lnTo>
                  <a:lnTo>
                    <a:pt x="27" y="285"/>
                  </a:lnTo>
                  <a:lnTo>
                    <a:pt x="18" y="289"/>
                  </a:lnTo>
                  <a:lnTo>
                    <a:pt x="10" y="293"/>
                  </a:lnTo>
                  <a:lnTo>
                    <a:pt x="0" y="295"/>
                  </a:lnTo>
                  <a:lnTo>
                    <a:pt x="0" y="557"/>
                  </a:lnTo>
                  <a:lnTo>
                    <a:pt x="0" y="557"/>
                  </a:lnTo>
                  <a:lnTo>
                    <a:pt x="21" y="519"/>
                  </a:lnTo>
                  <a:lnTo>
                    <a:pt x="46" y="473"/>
                  </a:lnTo>
                  <a:lnTo>
                    <a:pt x="73" y="422"/>
                  </a:lnTo>
                  <a:lnTo>
                    <a:pt x="101" y="369"/>
                  </a:lnTo>
                  <a:lnTo>
                    <a:pt x="125" y="316"/>
                  </a:lnTo>
                  <a:lnTo>
                    <a:pt x="136" y="289"/>
                  </a:lnTo>
                  <a:lnTo>
                    <a:pt x="145" y="265"/>
                  </a:lnTo>
                  <a:lnTo>
                    <a:pt x="153" y="242"/>
                  </a:lnTo>
                  <a:lnTo>
                    <a:pt x="158" y="220"/>
                  </a:lnTo>
                  <a:lnTo>
                    <a:pt x="162" y="202"/>
                  </a:lnTo>
                  <a:lnTo>
                    <a:pt x="163" y="186"/>
                  </a:lnTo>
                  <a:lnTo>
                    <a:pt x="163" y="186"/>
                  </a:lnTo>
                  <a:lnTo>
                    <a:pt x="162" y="168"/>
                  </a:lnTo>
                  <a:lnTo>
                    <a:pt x="160" y="150"/>
                  </a:lnTo>
                  <a:lnTo>
                    <a:pt x="156" y="134"/>
                  </a:lnTo>
                  <a:lnTo>
                    <a:pt x="151" y="118"/>
                  </a:lnTo>
                  <a:lnTo>
                    <a:pt x="145" y="102"/>
                  </a:lnTo>
                  <a:lnTo>
                    <a:pt x="136" y="88"/>
                  </a:lnTo>
                  <a:lnTo>
                    <a:pt x="127" y="74"/>
                  </a:lnTo>
                  <a:lnTo>
                    <a:pt x="116" y="61"/>
                  </a:lnTo>
                  <a:lnTo>
                    <a:pt x="105" y="50"/>
                  </a:lnTo>
                  <a:lnTo>
                    <a:pt x="92" y="38"/>
                  </a:lnTo>
                  <a:lnTo>
                    <a:pt x="79" y="29"/>
                  </a:lnTo>
                  <a:lnTo>
                    <a:pt x="64" y="21"/>
                  </a:lnTo>
                  <a:lnTo>
                    <a:pt x="49" y="13"/>
                  </a:lnTo>
                  <a:lnTo>
                    <a:pt x="34" y="7"/>
                  </a:lnTo>
                  <a:lnTo>
                    <a:pt x="17" y="3"/>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grpSp>
      <p:grpSp>
        <p:nvGrpSpPr>
          <p:cNvPr id="64" name="그룹 87"/>
          <p:cNvGrpSpPr/>
          <p:nvPr>
            <p:custDataLst>
              <p:tags r:id="rId36"/>
            </p:custDataLst>
          </p:nvPr>
        </p:nvGrpSpPr>
        <p:grpSpPr>
          <a:xfrm>
            <a:off x="1465176" y="1305713"/>
            <a:ext cx="1263130" cy="1281261"/>
            <a:chOff x="7668344" y="5495925"/>
            <a:chExt cx="1261419" cy="1279525"/>
          </a:xfrm>
        </p:grpSpPr>
        <p:sp>
          <p:nvSpPr>
            <p:cNvPr id="65" name="Freeform 13"/>
            <p:cNvSpPr/>
            <p:nvPr>
              <p:custDataLst>
                <p:tags r:id="rId37"/>
              </p:custDataLst>
            </p:nvPr>
          </p:nvSpPr>
          <p:spPr bwMode="auto">
            <a:xfrm>
              <a:off x="8315651" y="5495925"/>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6" name="Freeform 14"/>
            <p:cNvSpPr/>
            <p:nvPr>
              <p:custDataLst>
                <p:tags r:id="rId38"/>
              </p:custDataLst>
            </p:nvPr>
          </p:nvSpPr>
          <p:spPr bwMode="auto">
            <a:xfrm>
              <a:off x="8315651" y="5495925"/>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7" name="Freeform 15"/>
            <p:cNvSpPr/>
            <p:nvPr>
              <p:custDataLst>
                <p:tags r:id="rId39"/>
              </p:custDataLst>
            </p:nvPr>
          </p:nvSpPr>
          <p:spPr bwMode="auto">
            <a:xfrm>
              <a:off x="7668344" y="5495925"/>
              <a:ext cx="612603" cy="614112"/>
            </a:xfrm>
            <a:custGeom>
              <a:avLst/>
              <a:gdLst>
                <a:gd name="T0" fmla="*/ 406 w 406"/>
                <a:gd name="T1" fmla="*/ 0 h 407"/>
                <a:gd name="T2" fmla="*/ 0 w 406"/>
                <a:gd name="T3" fmla="*/ 0 h 407"/>
                <a:gd name="T4" fmla="*/ 406 w 406"/>
                <a:gd name="T5" fmla="*/ 407 h 407"/>
                <a:gd name="T6" fmla="*/ 406 w 406"/>
                <a:gd name="T7" fmla="*/ 0 h 407"/>
              </a:gdLst>
              <a:ahLst/>
              <a:cxnLst>
                <a:cxn ang="0">
                  <a:pos x="T0" y="T1"/>
                </a:cxn>
                <a:cxn ang="0">
                  <a:pos x="T2" y="T3"/>
                </a:cxn>
                <a:cxn ang="0">
                  <a:pos x="T4" y="T5"/>
                </a:cxn>
                <a:cxn ang="0">
                  <a:pos x="T6" y="T7"/>
                </a:cxn>
              </a:cxnLst>
              <a:rect l="0" t="0" r="r" b="b"/>
              <a:pathLst>
                <a:path w="406" h="407">
                  <a:moveTo>
                    <a:pt x="406" y="0"/>
                  </a:moveTo>
                  <a:lnTo>
                    <a:pt x="0" y="0"/>
                  </a:lnTo>
                  <a:lnTo>
                    <a:pt x="406" y="407"/>
                  </a:lnTo>
                  <a:lnTo>
                    <a:pt x="406" y="0"/>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68" name="Freeform 17"/>
            <p:cNvSpPr/>
            <p:nvPr>
              <p:custDataLst>
                <p:tags r:id="rId40"/>
              </p:custDataLst>
            </p:nvPr>
          </p:nvSpPr>
          <p:spPr bwMode="auto">
            <a:xfrm>
              <a:off x="8315651" y="5495925"/>
              <a:ext cx="614112" cy="614112"/>
            </a:xfrm>
            <a:custGeom>
              <a:avLst/>
              <a:gdLst>
                <a:gd name="T0" fmla="*/ 407 w 407"/>
                <a:gd name="T1" fmla="*/ 0 h 407"/>
                <a:gd name="T2" fmla="*/ 0 w 407"/>
                <a:gd name="T3" fmla="*/ 0 h 407"/>
                <a:gd name="T4" fmla="*/ 0 w 407"/>
                <a:gd name="T5" fmla="*/ 407 h 407"/>
                <a:gd name="T6" fmla="*/ 407 w 407"/>
                <a:gd name="T7" fmla="*/ 0 h 407"/>
              </a:gdLst>
              <a:ahLst/>
              <a:cxnLst>
                <a:cxn ang="0">
                  <a:pos x="T0" y="T1"/>
                </a:cxn>
                <a:cxn ang="0">
                  <a:pos x="T2" y="T3"/>
                </a:cxn>
                <a:cxn ang="0">
                  <a:pos x="T4" y="T5"/>
                </a:cxn>
                <a:cxn ang="0">
                  <a:pos x="T6" y="T7"/>
                </a:cxn>
              </a:cxnLst>
              <a:rect l="0" t="0" r="r" b="b"/>
              <a:pathLst>
                <a:path w="407" h="407">
                  <a:moveTo>
                    <a:pt x="407" y="0"/>
                  </a:moveTo>
                  <a:lnTo>
                    <a:pt x="0" y="0"/>
                  </a:lnTo>
                  <a:lnTo>
                    <a:pt x="0" y="407"/>
                  </a:lnTo>
                  <a:lnTo>
                    <a:pt x="407" y="0"/>
                  </a:lnTo>
                  <a:close/>
                </a:path>
              </a:pathLst>
            </a:custGeom>
            <a:solidFill>
              <a:schemeClr val="accent1"/>
            </a:solidFill>
            <a:ln>
              <a:noFill/>
            </a:ln>
          </p:spPr>
          <p:txBody>
            <a:bodyPr vert="horz" wrap="square" lIns="91440" tIns="45720" rIns="91440" bIns="45720" numCol="1" anchor="t" anchorCtr="false" compatLnSpc="true"/>
            <a:lstStyle/>
            <a:p>
              <a:pPr lvl="0" latinLnBrk="1"/>
              <a:endParaRPr lang="ko-KR" altLang="en-US">
                <a:latin typeface="微软雅黑" panose="020B0503020204020204" pitchFamily="34" charset="-122"/>
                <a:cs typeface="微软雅黑" panose="020B0503020204020204" pitchFamily="34" charset="-122"/>
              </a:endParaRPr>
            </a:p>
          </p:txBody>
        </p:sp>
        <p:sp>
          <p:nvSpPr>
            <p:cNvPr id="69" name="Freeform 18"/>
            <p:cNvSpPr/>
            <p:nvPr>
              <p:custDataLst>
                <p:tags r:id="rId41"/>
              </p:custDataLst>
            </p:nvPr>
          </p:nvSpPr>
          <p:spPr bwMode="auto">
            <a:xfrm>
              <a:off x="8315651" y="6161338"/>
              <a:ext cx="614112" cy="614112"/>
            </a:xfrm>
            <a:custGeom>
              <a:avLst/>
              <a:gdLst>
                <a:gd name="T0" fmla="*/ 407 w 407"/>
                <a:gd name="T1" fmla="*/ 0 h 407"/>
                <a:gd name="T2" fmla="*/ 0 w 407"/>
                <a:gd name="T3" fmla="*/ 0 h 407"/>
                <a:gd name="T4" fmla="*/ 0 w 407"/>
                <a:gd name="T5" fmla="*/ 407 h 407"/>
                <a:gd name="T6" fmla="*/ 0 w 407"/>
                <a:gd name="T7" fmla="*/ 0 h 407"/>
                <a:gd name="T8" fmla="*/ 203 w 407"/>
                <a:gd name="T9" fmla="*/ 204 h 407"/>
                <a:gd name="T10" fmla="*/ 407 w 407"/>
                <a:gd name="T11" fmla="*/ 0 h 407"/>
              </a:gdLst>
              <a:ahLst/>
              <a:cxnLst>
                <a:cxn ang="0">
                  <a:pos x="T0" y="T1"/>
                </a:cxn>
                <a:cxn ang="0">
                  <a:pos x="T2" y="T3"/>
                </a:cxn>
                <a:cxn ang="0">
                  <a:pos x="T4" y="T5"/>
                </a:cxn>
                <a:cxn ang="0">
                  <a:pos x="T6" y="T7"/>
                </a:cxn>
                <a:cxn ang="0">
                  <a:pos x="T8" y="T9"/>
                </a:cxn>
                <a:cxn ang="0">
                  <a:pos x="T10" y="T11"/>
                </a:cxn>
              </a:cxnLst>
              <a:rect l="0" t="0" r="r" b="b"/>
              <a:pathLst>
                <a:path w="407" h="407">
                  <a:moveTo>
                    <a:pt x="407" y="0"/>
                  </a:moveTo>
                  <a:lnTo>
                    <a:pt x="0" y="0"/>
                  </a:lnTo>
                  <a:lnTo>
                    <a:pt x="0" y="407"/>
                  </a:lnTo>
                  <a:lnTo>
                    <a:pt x="0" y="0"/>
                  </a:lnTo>
                  <a:lnTo>
                    <a:pt x="203" y="204"/>
                  </a:lnTo>
                  <a:lnTo>
                    <a:pt x="407" y="0"/>
                  </a:lnTo>
                  <a:close/>
                </a:path>
              </a:pathLst>
            </a:custGeom>
            <a:solidFill>
              <a:schemeClr val="tx1">
                <a:lumMod val="65000"/>
                <a:lumOff val="3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0" name="Freeform 19"/>
            <p:cNvSpPr/>
            <p:nvPr>
              <p:custDataLst>
                <p:tags r:id="rId42"/>
              </p:custDataLst>
            </p:nvPr>
          </p:nvSpPr>
          <p:spPr bwMode="auto">
            <a:xfrm>
              <a:off x="8315651" y="6161338"/>
              <a:ext cx="614112" cy="614112"/>
            </a:xfrm>
            <a:custGeom>
              <a:avLst/>
              <a:gdLst>
                <a:gd name="T0" fmla="*/ 407 w 407"/>
                <a:gd name="T1" fmla="*/ 0 h 407"/>
                <a:gd name="T2" fmla="*/ 0 w 407"/>
                <a:gd name="T3" fmla="*/ 0 h 407"/>
                <a:gd name="T4" fmla="*/ 0 w 407"/>
                <a:gd name="T5" fmla="*/ 407 h 407"/>
                <a:gd name="T6" fmla="*/ 0 w 407"/>
                <a:gd name="T7" fmla="*/ 0 h 407"/>
                <a:gd name="T8" fmla="*/ 203 w 407"/>
                <a:gd name="T9" fmla="*/ 204 h 407"/>
                <a:gd name="T10" fmla="*/ 407 w 407"/>
                <a:gd name="T11" fmla="*/ 0 h 407"/>
              </a:gdLst>
              <a:ahLst/>
              <a:cxnLst>
                <a:cxn ang="0">
                  <a:pos x="T0" y="T1"/>
                </a:cxn>
                <a:cxn ang="0">
                  <a:pos x="T2" y="T3"/>
                </a:cxn>
                <a:cxn ang="0">
                  <a:pos x="T4" y="T5"/>
                </a:cxn>
                <a:cxn ang="0">
                  <a:pos x="T6" y="T7"/>
                </a:cxn>
                <a:cxn ang="0">
                  <a:pos x="T8" y="T9"/>
                </a:cxn>
                <a:cxn ang="0">
                  <a:pos x="T10" y="T11"/>
                </a:cxn>
              </a:cxnLst>
              <a:rect l="0" t="0" r="r" b="b"/>
              <a:pathLst>
                <a:path w="407" h="407">
                  <a:moveTo>
                    <a:pt x="407" y="0"/>
                  </a:moveTo>
                  <a:lnTo>
                    <a:pt x="0" y="0"/>
                  </a:lnTo>
                  <a:lnTo>
                    <a:pt x="0" y="407"/>
                  </a:lnTo>
                  <a:lnTo>
                    <a:pt x="0" y="0"/>
                  </a:lnTo>
                  <a:lnTo>
                    <a:pt x="203" y="204"/>
                  </a:lnTo>
                  <a:lnTo>
                    <a:pt x="40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1" name="Freeform 20"/>
            <p:cNvSpPr/>
            <p:nvPr>
              <p:custDataLst>
                <p:tags r:id="rId43"/>
              </p:custDataLst>
            </p:nvPr>
          </p:nvSpPr>
          <p:spPr bwMode="auto">
            <a:xfrm>
              <a:off x="7668344" y="5495925"/>
              <a:ext cx="612603" cy="614112"/>
            </a:xfrm>
            <a:custGeom>
              <a:avLst/>
              <a:gdLst>
                <a:gd name="T0" fmla="*/ 0 w 406"/>
                <a:gd name="T1" fmla="*/ 407 h 407"/>
                <a:gd name="T2" fmla="*/ 406 w 406"/>
                <a:gd name="T3" fmla="*/ 407 h 407"/>
                <a:gd name="T4" fmla="*/ 406 w 406"/>
                <a:gd name="T5" fmla="*/ 0 h 407"/>
                <a:gd name="T6" fmla="*/ 0 w 406"/>
                <a:gd name="T7" fmla="*/ 407 h 407"/>
              </a:gdLst>
              <a:ahLst/>
              <a:cxnLst>
                <a:cxn ang="0">
                  <a:pos x="T0" y="T1"/>
                </a:cxn>
                <a:cxn ang="0">
                  <a:pos x="T2" y="T3"/>
                </a:cxn>
                <a:cxn ang="0">
                  <a:pos x="T4" y="T5"/>
                </a:cxn>
                <a:cxn ang="0">
                  <a:pos x="T6" y="T7"/>
                </a:cxn>
              </a:cxnLst>
              <a:rect l="0" t="0" r="r" b="b"/>
              <a:pathLst>
                <a:path w="406" h="407">
                  <a:moveTo>
                    <a:pt x="0" y="407"/>
                  </a:moveTo>
                  <a:lnTo>
                    <a:pt x="406" y="407"/>
                  </a:lnTo>
                  <a:lnTo>
                    <a:pt x="406" y="0"/>
                  </a:lnTo>
                  <a:lnTo>
                    <a:pt x="0" y="407"/>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2" name="Freeform 23"/>
            <p:cNvSpPr/>
            <p:nvPr>
              <p:custDataLst>
                <p:tags r:id="rId44"/>
              </p:custDataLst>
            </p:nvPr>
          </p:nvSpPr>
          <p:spPr bwMode="auto">
            <a:xfrm>
              <a:off x="8280947" y="6161338"/>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3" name="Freeform 24"/>
            <p:cNvSpPr/>
            <p:nvPr>
              <p:custDataLst>
                <p:tags r:id="rId45"/>
              </p:custDataLst>
            </p:nvPr>
          </p:nvSpPr>
          <p:spPr bwMode="auto">
            <a:xfrm>
              <a:off x="7668344" y="6161338"/>
              <a:ext cx="612603" cy="614112"/>
            </a:xfrm>
            <a:custGeom>
              <a:avLst/>
              <a:gdLst>
                <a:gd name="T0" fmla="*/ 406 w 406"/>
                <a:gd name="T1" fmla="*/ 407 h 407"/>
                <a:gd name="T2" fmla="*/ 406 w 406"/>
                <a:gd name="T3" fmla="*/ 0 h 407"/>
                <a:gd name="T4" fmla="*/ 0 w 406"/>
                <a:gd name="T5" fmla="*/ 0 h 407"/>
                <a:gd name="T6" fmla="*/ 406 w 406"/>
                <a:gd name="T7" fmla="*/ 407 h 407"/>
              </a:gdLst>
              <a:ahLst/>
              <a:cxnLst>
                <a:cxn ang="0">
                  <a:pos x="T0" y="T1"/>
                </a:cxn>
                <a:cxn ang="0">
                  <a:pos x="T2" y="T3"/>
                </a:cxn>
                <a:cxn ang="0">
                  <a:pos x="T4" y="T5"/>
                </a:cxn>
                <a:cxn ang="0">
                  <a:pos x="T6" y="T7"/>
                </a:cxn>
              </a:cxnLst>
              <a:rect l="0" t="0" r="r" b="b"/>
              <a:pathLst>
                <a:path w="406" h="407">
                  <a:moveTo>
                    <a:pt x="406" y="407"/>
                  </a:moveTo>
                  <a:lnTo>
                    <a:pt x="406" y="0"/>
                  </a:lnTo>
                  <a:lnTo>
                    <a:pt x="0" y="0"/>
                  </a:lnTo>
                  <a:lnTo>
                    <a:pt x="406" y="407"/>
                  </a:lnTo>
                  <a:close/>
                </a:path>
              </a:pathLst>
            </a:custGeom>
            <a:solidFill>
              <a:srgbClr val="BDA8D1"/>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4" name="Freeform 25"/>
            <p:cNvSpPr/>
            <p:nvPr>
              <p:custDataLst>
                <p:tags r:id="rId46"/>
              </p:custDataLst>
            </p:nvPr>
          </p:nvSpPr>
          <p:spPr bwMode="auto">
            <a:xfrm>
              <a:off x="7668344" y="6161338"/>
              <a:ext cx="612603" cy="614112"/>
            </a:xfrm>
            <a:custGeom>
              <a:avLst/>
              <a:gdLst>
                <a:gd name="T0" fmla="*/ 406 w 406"/>
                <a:gd name="T1" fmla="*/ 407 h 407"/>
                <a:gd name="T2" fmla="*/ 406 w 406"/>
                <a:gd name="T3" fmla="*/ 0 h 407"/>
                <a:gd name="T4" fmla="*/ 0 w 406"/>
                <a:gd name="T5" fmla="*/ 0 h 407"/>
                <a:gd name="T6" fmla="*/ 406 w 406"/>
                <a:gd name="T7" fmla="*/ 407 h 407"/>
              </a:gdLst>
              <a:ahLst/>
              <a:cxnLst>
                <a:cxn ang="0">
                  <a:pos x="T0" y="T1"/>
                </a:cxn>
                <a:cxn ang="0">
                  <a:pos x="T2" y="T3"/>
                </a:cxn>
                <a:cxn ang="0">
                  <a:pos x="T4" y="T5"/>
                </a:cxn>
                <a:cxn ang="0">
                  <a:pos x="T6" y="T7"/>
                </a:cxn>
              </a:cxnLst>
              <a:rect l="0" t="0" r="r" b="b"/>
              <a:pathLst>
                <a:path w="406" h="407">
                  <a:moveTo>
                    <a:pt x="406" y="407"/>
                  </a:moveTo>
                  <a:lnTo>
                    <a:pt x="406" y="0"/>
                  </a:lnTo>
                  <a:lnTo>
                    <a:pt x="0" y="0"/>
                  </a:lnTo>
                  <a:lnTo>
                    <a:pt x="406" y="407"/>
                  </a:lnTo>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5" name="Freeform 26"/>
            <p:cNvSpPr/>
            <p:nvPr>
              <p:custDataLst>
                <p:tags r:id="rId47"/>
              </p:custDataLst>
            </p:nvPr>
          </p:nvSpPr>
          <p:spPr bwMode="auto">
            <a:xfrm>
              <a:off x="8315651" y="6161338"/>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6" name="Freeform 28"/>
            <p:cNvSpPr/>
            <p:nvPr>
              <p:custDataLst>
                <p:tags r:id="rId48"/>
              </p:custDataLst>
            </p:nvPr>
          </p:nvSpPr>
          <p:spPr bwMode="auto">
            <a:xfrm>
              <a:off x="8197959" y="6292610"/>
              <a:ext cx="82989" cy="203698"/>
            </a:xfrm>
            <a:custGeom>
              <a:avLst/>
              <a:gdLst>
                <a:gd name="T0" fmla="*/ 55 w 55"/>
                <a:gd name="T1" fmla="*/ 0 h 135"/>
                <a:gd name="T2" fmla="*/ 55 w 55"/>
                <a:gd name="T3" fmla="*/ 0 h 135"/>
                <a:gd name="T4" fmla="*/ 44 w 55"/>
                <a:gd name="T5" fmla="*/ 3 h 135"/>
                <a:gd name="T6" fmla="*/ 33 w 55"/>
                <a:gd name="T7" fmla="*/ 8 h 135"/>
                <a:gd name="T8" fmla="*/ 24 w 55"/>
                <a:gd name="T9" fmla="*/ 16 h 135"/>
                <a:gd name="T10" fmla="*/ 16 w 55"/>
                <a:gd name="T11" fmla="*/ 24 h 135"/>
                <a:gd name="T12" fmla="*/ 9 w 55"/>
                <a:gd name="T13" fmla="*/ 34 h 135"/>
                <a:gd name="T14" fmla="*/ 4 w 55"/>
                <a:gd name="T15" fmla="*/ 44 h 135"/>
                <a:gd name="T16" fmla="*/ 1 w 55"/>
                <a:gd name="T17" fmla="*/ 55 h 135"/>
                <a:gd name="T18" fmla="*/ 0 w 55"/>
                <a:gd name="T19" fmla="*/ 68 h 135"/>
                <a:gd name="T20" fmla="*/ 0 w 55"/>
                <a:gd name="T21" fmla="*/ 68 h 135"/>
                <a:gd name="T22" fmla="*/ 1 w 55"/>
                <a:gd name="T23" fmla="*/ 80 h 135"/>
                <a:gd name="T24" fmla="*/ 4 w 55"/>
                <a:gd name="T25" fmla="*/ 91 h 135"/>
                <a:gd name="T26" fmla="*/ 9 w 55"/>
                <a:gd name="T27" fmla="*/ 101 h 135"/>
                <a:gd name="T28" fmla="*/ 16 w 55"/>
                <a:gd name="T29" fmla="*/ 112 h 135"/>
                <a:gd name="T30" fmla="*/ 24 w 55"/>
                <a:gd name="T31" fmla="*/ 119 h 135"/>
                <a:gd name="T32" fmla="*/ 33 w 55"/>
                <a:gd name="T33" fmla="*/ 127 h 135"/>
                <a:gd name="T34" fmla="*/ 44 w 55"/>
                <a:gd name="T35" fmla="*/ 132 h 135"/>
                <a:gd name="T36" fmla="*/ 55 w 55"/>
                <a:gd name="T37" fmla="*/ 135 h 135"/>
                <a:gd name="T38" fmla="*/ 55 w 55"/>
                <a:gd name="T39" fmla="*/ 0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 h="135">
                  <a:moveTo>
                    <a:pt x="55" y="0"/>
                  </a:moveTo>
                  <a:lnTo>
                    <a:pt x="55" y="0"/>
                  </a:lnTo>
                  <a:lnTo>
                    <a:pt x="44" y="3"/>
                  </a:lnTo>
                  <a:lnTo>
                    <a:pt x="33" y="8"/>
                  </a:lnTo>
                  <a:lnTo>
                    <a:pt x="24" y="16"/>
                  </a:lnTo>
                  <a:lnTo>
                    <a:pt x="16" y="24"/>
                  </a:lnTo>
                  <a:lnTo>
                    <a:pt x="9" y="34"/>
                  </a:lnTo>
                  <a:lnTo>
                    <a:pt x="4" y="44"/>
                  </a:lnTo>
                  <a:lnTo>
                    <a:pt x="1" y="55"/>
                  </a:lnTo>
                  <a:lnTo>
                    <a:pt x="0" y="68"/>
                  </a:lnTo>
                  <a:lnTo>
                    <a:pt x="0" y="68"/>
                  </a:lnTo>
                  <a:lnTo>
                    <a:pt x="1" y="80"/>
                  </a:lnTo>
                  <a:lnTo>
                    <a:pt x="4" y="91"/>
                  </a:lnTo>
                  <a:lnTo>
                    <a:pt x="9" y="101"/>
                  </a:lnTo>
                  <a:lnTo>
                    <a:pt x="16" y="112"/>
                  </a:lnTo>
                  <a:lnTo>
                    <a:pt x="24" y="119"/>
                  </a:lnTo>
                  <a:lnTo>
                    <a:pt x="33" y="127"/>
                  </a:lnTo>
                  <a:lnTo>
                    <a:pt x="44" y="132"/>
                  </a:lnTo>
                  <a:lnTo>
                    <a:pt x="55" y="135"/>
                  </a:lnTo>
                  <a:lnTo>
                    <a:pt x="55"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77" name="Freeform 30"/>
            <p:cNvSpPr/>
            <p:nvPr>
              <p:custDataLst>
                <p:tags r:id="rId49"/>
              </p:custDataLst>
            </p:nvPr>
          </p:nvSpPr>
          <p:spPr bwMode="auto">
            <a:xfrm>
              <a:off x="8083285" y="6512905"/>
              <a:ext cx="197663" cy="262544"/>
            </a:xfrm>
            <a:custGeom>
              <a:avLst/>
              <a:gdLst>
                <a:gd name="T0" fmla="*/ 114 w 131"/>
                <a:gd name="T1" fmla="*/ 0 h 174"/>
                <a:gd name="T2" fmla="*/ 114 w 131"/>
                <a:gd name="T3" fmla="*/ 0 h 174"/>
                <a:gd name="T4" fmla="*/ 102 w 131"/>
                <a:gd name="T5" fmla="*/ 0 h 174"/>
                <a:gd name="T6" fmla="*/ 88 w 131"/>
                <a:gd name="T7" fmla="*/ 1 h 174"/>
                <a:gd name="T8" fmla="*/ 73 w 131"/>
                <a:gd name="T9" fmla="*/ 4 h 174"/>
                <a:gd name="T10" fmla="*/ 56 w 131"/>
                <a:gd name="T11" fmla="*/ 8 h 174"/>
                <a:gd name="T12" fmla="*/ 39 w 131"/>
                <a:gd name="T13" fmla="*/ 13 h 174"/>
                <a:gd name="T14" fmla="*/ 32 w 131"/>
                <a:gd name="T15" fmla="*/ 16 h 174"/>
                <a:gd name="T16" fmla="*/ 25 w 131"/>
                <a:gd name="T17" fmla="*/ 20 h 174"/>
                <a:gd name="T18" fmla="*/ 17 w 131"/>
                <a:gd name="T19" fmla="*/ 24 h 174"/>
                <a:gd name="T20" fmla="*/ 11 w 131"/>
                <a:gd name="T21" fmla="*/ 31 h 174"/>
                <a:gd name="T22" fmla="*/ 5 w 131"/>
                <a:gd name="T23" fmla="*/ 36 h 174"/>
                <a:gd name="T24" fmla="*/ 0 w 131"/>
                <a:gd name="T25" fmla="*/ 43 h 174"/>
                <a:gd name="T26" fmla="*/ 131 w 131"/>
                <a:gd name="T27" fmla="*/ 174 h 174"/>
                <a:gd name="T28" fmla="*/ 131 w 131"/>
                <a:gd name="T29" fmla="*/ 0 h 174"/>
                <a:gd name="T30" fmla="*/ 126 w 131"/>
                <a:gd name="T31" fmla="*/ 0 h 174"/>
                <a:gd name="T32" fmla="*/ 126 w 131"/>
                <a:gd name="T33" fmla="*/ 0 h 174"/>
                <a:gd name="T34" fmla="*/ 114 w 131"/>
                <a:gd name="T3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1" h="174">
                  <a:moveTo>
                    <a:pt x="114" y="0"/>
                  </a:moveTo>
                  <a:lnTo>
                    <a:pt x="114" y="0"/>
                  </a:lnTo>
                  <a:lnTo>
                    <a:pt x="102" y="0"/>
                  </a:lnTo>
                  <a:lnTo>
                    <a:pt x="88" y="1"/>
                  </a:lnTo>
                  <a:lnTo>
                    <a:pt x="73" y="4"/>
                  </a:lnTo>
                  <a:lnTo>
                    <a:pt x="56" y="8"/>
                  </a:lnTo>
                  <a:lnTo>
                    <a:pt x="39" y="13"/>
                  </a:lnTo>
                  <a:lnTo>
                    <a:pt x="32" y="16"/>
                  </a:lnTo>
                  <a:lnTo>
                    <a:pt x="25" y="20"/>
                  </a:lnTo>
                  <a:lnTo>
                    <a:pt x="17" y="24"/>
                  </a:lnTo>
                  <a:lnTo>
                    <a:pt x="11" y="31"/>
                  </a:lnTo>
                  <a:lnTo>
                    <a:pt x="5" y="36"/>
                  </a:lnTo>
                  <a:lnTo>
                    <a:pt x="0" y="43"/>
                  </a:lnTo>
                  <a:lnTo>
                    <a:pt x="131" y="174"/>
                  </a:lnTo>
                  <a:lnTo>
                    <a:pt x="131" y="0"/>
                  </a:lnTo>
                  <a:lnTo>
                    <a:pt x="126" y="0"/>
                  </a:lnTo>
                  <a:lnTo>
                    <a:pt x="126" y="0"/>
                  </a:lnTo>
                  <a:lnTo>
                    <a:pt x="114"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78" name="Freeform 31"/>
            <p:cNvSpPr/>
            <p:nvPr>
              <p:custDataLst>
                <p:tags r:id="rId50"/>
              </p:custDataLst>
            </p:nvPr>
          </p:nvSpPr>
          <p:spPr bwMode="auto">
            <a:xfrm>
              <a:off x="8083285" y="6512905"/>
              <a:ext cx="197663" cy="262544"/>
            </a:xfrm>
            <a:custGeom>
              <a:avLst/>
              <a:gdLst>
                <a:gd name="T0" fmla="*/ 114 w 131"/>
                <a:gd name="T1" fmla="*/ 0 h 174"/>
                <a:gd name="T2" fmla="*/ 114 w 131"/>
                <a:gd name="T3" fmla="*/ 0 h 174"/>
                <a:gd name="T4" fmla="*/ 102 w 131"/>
                <a:gd name="T5" fmla="*/ 0 h 174"/>
                <a:gd name="T6" fmla="*/ 88 w 131"/>
                <a:gd name="T7" fmla="*/ 1 h 174"/>
                <a:gd name="T8" fmla="*/ 73 w 131"/>
                <a:gd name="T9" fmla="*/ 4 h 174"/>
                <a:gd name="T10" fmla="*/ 56 w 131"/>
                <a:gd name="T11" fmla="*/ 8 h 174"/>
                <a:gd name="T12" fmla="*/ 39 w 131"/>
                <a:gd name="T13" fmla="*/ 13 h 174"/>
                <a:gd name="T14" fmla="*/ 32 w 131"/>
                <a:gd name="T15" fmla="*/ 16 h 174"/>
                <a:gd name="T16" fmla="*/ 25 w 131"/>
                <a:gd name="T17" fmla="*/ 20 h 174"/>
                <a:gd name="T18" fmla="*/ 17 w 131"/>
                <a:gd name="T19" fmla="*/ 24 h 174"/>
                <a:gd name="T20" fmla="*/ 11 w 131"/>
                <a:gd name="T21" fmla="*/ 31 h 174"/>
                <a:gd name="T22" fmla="*/ 5 w 131"/>
                <a:gd name="T23" fmla="*/ 36 h 174"/>
                <a:gd name="T24" fmla="*/ 0 w 131"/>
                <a:gd name="T25" fmla="*/ 43 h 174"/>
                <a:gd name="T26" fmla="*/ 131 w 131"/>
                <a:gd name="T27" fmla="*/ 174 h 174"/>
                <a:gd name="T28" fmla="*/ 131 w 131"/>
                <a:gd name="T29" fmla="*/ 0 h 174"/>
                <a:gd name="T30" fmla="*/ 126 w 131"/>
                <a:gd name="T31" fmla="*/ 0 h 174"/>
                <a:gd name="T32" fmla="*/ 126 w 131"/>
                <a:gd name="T33" fmla="*/ 0 h 174"/>
                <a:gd name="T34" fmla="*/ 114 w 131"/>
                <a:gd name="T3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1" h="174">
                  <a:moveTo>
                    <a:pt x="114" y="0"/>
                  </a:moveTo>
                  <a:lnTo>
                    <a:pt x="114" y="0"/>
                  </a:lnTo>
                  <a:lnTo>
                    <a:pt x="102" y="0"/>
                  </a:lnTo>
                  <a:lnTo>
                    <a:pt x="88" y="1"/>
                  </a:lnTo>
                  <a:lnTo>
                    <a:pt x="73" y="4"/>
                  </a:lnTo>
                  <a:lnTo>
                    <a:pt x="56" y="8"/>
                  </a:lnTo>
                  <a:lnTo>
                    <a:pt x="39" y="13"/>
                  </a:lnTo>
                  <a:lnTo>
                    <a:pt x="32" y="16"/>
                  </a:lnTo>
                  <a:lnTo>
                    <a:pt x="25" y="20"/>
                  </a:lnTo>
                  <a:lnTo>
                    <a:pt x="17" y="24"/>
                  </a:lnTo>
                  <a:lnTo>
                    <a:pt x="11" y="31"/>
                  </a:lnTo>
                  <a:lnTo>
                    <a:pt x="5" y="36"/>
                  </a:lnTo>
                  <a:lnTo>
                    <a:pt x="0" y="43"/>
                  </a:lnTo>
                  <a:lnTo>
                    <a:pt x="131" y="174"/>
                  </a:lnTo>
                  <a:lnTo>
                    <a:pt x="131" y="0"/>
                  </a:lnTo>
                  <a:lnTo>
                    <a:pt x="126" y="0"/>
                  </a:lnTo>
                  <a:lnTo>
                    <a:pt x="126" y="0"/>
                  </a:lnTo>
                  <a:lnTo>
                    <a:pt x="1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79" name="Freeform 32"/>
            <p:cNvSpPr/>
            <p:nvPr>
              <p:custDataLst>
                <p:tags r:id="rId51"/>
              </p:custDataLst>
            </p:nvPr>
          </p:nvSpPr>
          <p:spPr bwMode="auto">
            <a:xfrm>
              <a:off x="8315651" y="6291101"/>
              <a:ext cx="92042" cy="206716"/>
            </a:xfrm>
            <a:custGeom>
              <a:avLst/>
              <a:gdLst>
                <a:gd name="T0" fmla="*/ 0 w 61"/>
                <a:gd name="T1" fmla="*/ 0 h 137"/>
                <a:gd name="T2" fmla="*/ 0 w 61"/>
                <a:gd name="T3" fmla="*/ 137 h 137"/>
                <a:gd name="T4" fmla="*/ 0 w 61"/>
                <a:gd name="T5" fmla="*/ 137 h 137"/>
                <a:gd name="T6" fmla="*/ 12 w 61"/>
                <a:gd name="T7" fmla="*/ 135 h 137"/>
                <a:gd name="T8" fmla="*/ 23 w 61"/>
                <a:gd name="T9" fmla="*/ 130 h 137"/>
                <a:gd name="T10" fmla="*/ 34 w 61"/>
                <a:gd name="T11" fmla="*/ 122 h 137"/>
                <a:gd name="T12" fmla="*/ 43 w 61"/>
                <a:gd name="T13" fmla="*/ 114 h 137"/>
                <a:gd name="T14" fmla="*/ 50 w 61"/>
                <a:gd name="T15" fmla="*/ 105 h 137"/>
                <a:gd name="T16" fmla="*/ 56 w 61"/>
                <a:gd name="T17" fmla="*/ 93 h 137"/>
                <a:gd name="T18" fmla="*/ 59 w 61"/>
                <a:gd name="T19" fmla="*/ 82 h 137"/>
                <a:gd name="T20" fmla="*/ 61 w 61"/>
                <a:gd name="T21" fmla="*/ 69 h 137"/>
                <a:gd name="T22" fmla="*/ 61 w 61"/>
                <a:gd name="T23" fmla="*/ 69 h 137"/>
                <a:gd name="T24" fmla="*/ 59 w 61"/>
                <a:gd name="T25" fmla="*/ 55 h 137"/>
                <a:gd name="T26" fmla="*/ 56 w 61"/>
                <a:gd name="T27" fmla="*/ 44 h 137"/>
                <a:gd name="T28" fmla="*/ 50 w 61"/>
                <a:gd name="T29" fmla="*/ 32 h 137"/>
                <a:gd name="T30" fmla="*/ 43 w 61"/>
                <a:gd name="T31" fmla="*/ 23 h 137"/>
                <a:gd name="T32" fmla="*/ 34 w 61"/>
                <a:gd name="T33" fmla="*/ 15 h 137"/>
                <a:gd name="T34" fmla="*/ 23 w 61"/>
                <a:gd name="T35" fmla="*/ 7 h 137"/>
                <a:gd name="T36" fmla="*/ 12 w 61"/>
                <a:gd name="T37" fmla="*/ 3 h 137"/>
                <a:gd name="T38" fmla="*/ 0 w 61"/>
                <a:gd name="T39"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1" h="137">
                  <a:moveTo>
                    <a:pt x="0" y="0"/>
                  </a:moveTo>
                  <a:lnTo>
                    <a:pt x="0" y="137"/>
                  </a:lnTo>
                  <a:lnTo>
                    <a:pt x="0" y="137"/>
                  </a:lnTo>
                  <a:lnTo>
                    <a:pt x="12" y="135"/>
                  </a:lnTo>
                  <a:lnTo>
                    <a:pt x="23" y="130"/>
                  </a:lnTo>
                  <a:lnTo>
                    <a:pt x="34" y="122"/>
                  </a:lnTo>
                  <a:lnTo>
                    <a:pt x="43" y="114"/>
                  </a:lnTo>
                  <a:lnTo>
                    <a:pt x="50" y="105"/>
                  </a:lnTo>
                  <a:lnTo>
                    <a:pt x="56" y="93"/>
                  </a:lnTo>
                  <a:lnTo>
                    <a:pt x="59" y="82"/>
                  </a:lnTo>
                  <a:lnTo>
                    <a:pt x="61" y="69"/>
                  </a:lnTo>
                  <a:lnTo>
                    <a:pt x="61" y="69"/>
                  </a:lnTo>
                  <a:lnTo>
                    <a:pt x="59" y="55"/>
                  </a:lnTo>
                  <a:lnTo>
                    <a:pt x="56" y="44"/>
                  </a:lnTo>
                  <a:lnTo>
                    <a:pt x="50" y="32"/>
                  </a:lnTo>
                  <a:lnTo>
                    <a:pt x="43" y="23"/>
                  </a:lnTo>
                  <a:lnTo>
                    <a:pt x="34" y="15"/>
                  </a:lnTo>
                  <a:lnTo>
                    <a:pt x="23" y="7"/>
                  </a:lnTo>
                  <a:lnTo>
                    <a:pt x="12" y="3"/>
                  </a:lnTo>
                  <a:lnTo>
                    <a:pt x="0"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80" name="Freeform 34"/>
            <p:cNvSpPr/>
            <p:nvPr>
              <p:custDataLst>
                <p:tags r:id="rId52"/>
              </p:custDataLst>
            </p:nvPr>
          </p:nvSpPr>
          <p:spPr bwMode="auto">
            <a:xfrm>
              <a:off x="8315651" y="6512905"/>
              <a:ext cx="218787" cy="262544"/>
            </a:xfrm>
            <a:custGeom>
              <a:avLst/>
              <a:gdLst>
                <a:gd name="T0" fmla="*/ 19 w 145"/>
                <a:gd name="T1" fmla="*/ 0 h 174"/>
                <a:gd name="T2" fmla="*/ 0 w 145"/>
                <a:gd name="T3" fmla="*/ 0 h 174"/>
                <a:gd name="T4" fmla="*/ 0 w 145"/>
                <a:gd name="T5" fmla="*/ 174 h 174"/>
                <a:gd name="T6" fmla="*/ 70 w 145"/>
                <a:gd name="T7" fmla="*/ 174 h 174"/>
                <a:gd name="T8" fmla="*/ 70 w 145"/>
                <a:gd name="T9" fmla="*/ 123 h 174"/>
                <a:gd name="T10" fmla="*/ 81 w 145"/>
                <a:gd name="T11" fmla="*/ 123 h 174"/>
                <a:gd name="T12" fmla="*/ 81 w 145"/>
                <a:gd name="T13" fmla="*/ 174 h 174"/>
                <a:gd name="T14" fmla="*/ 145 w 145"/>
                <a:gd name="T15" fmla="*/ 174 h 174"/>
                <a:gd name="T16" fmla="*/ 145 w 145"/>
                <a:gd name="T17" fmla="*/ 77 h 174"/>
                <a:gd name="T18" fmla="*/ 145 w 145"/>
                <a:gd name="T19" fmla="*/ 77 h 174"/>
                <a:gd name="T20" fmla="*/ 144 w 145"/>
                <a:gd name="T21" fmla="*/ 74 h 174"/>
                <a:gd name="T22" fmla="*/ 144 w 145"/>
                <a:gd name="T23" fmla="*/ 74 h 174"/>
                <a:gd name="T24" fmla="*/ 144 w 145"/>
                <a:gd name="T25" fmla="*/ 70 h 174"/>
                <a:gd name="T26" fmla="*/ 144 w 145"/>
                <a:gd name="T27" fmla="*/ 70 h 174"/>
                <a:gd name="T28" fmla="*/ 144 w 145"/>
                <a:gd name="T29" fmla="*/ 69 h 174"/>
                <a:gd name="T30" fmla="*/ 144 w 145"/>
                <a:gd name="T31" fmla="*/ 69 h 174"/>
                <a:gd name="T32" fmla="*/ 141 w 145"/>
                <a:gd name="T33" fmla="*/ 60 h 174"/>
                <a:gd name="T34" fmla="*/ 137 w 145"/>
                <a:gd name="T35" fmla="*/ 52 h 174"/>
                <a:gd name="T36" fmla="*/ 133 w 145"/>
                <a:gd name="T37" fmla="*/ 44 h 174"/>
                <a:gd name="T38" fmla="*/ 127 w 145"/>
                <a:gd name="T39" fmla="*/ 37 h 174"/>
                <a:gd name="T40" fmla="*/ 119 w 145"/>
                <a:gd name="T41" fmla="*/ 31 h 174"/>
                <a:gd name="T42" fmla="*/ 112 w 145"/>
                <a:gd name="T43" fmla="*/ 26 h 174"/>
                <a:gd name="T44" fmla="*/ 104 w 145"/>
                <a:gd name="T45" fmla="*/ 21 h 174"/>
                <a:gd name="T46" fmla="*/ 94 w 145"/>
                <a:gd name="T47" fmla="*/ 17 h 174"/>
                <a:gd name="T48" fmla="*/ 77 w 145"/>
                <a:gd name="T49" fmla="*/ 11 h 174"/>
                <a:gd name="T50" fmla="*/ 58 w 145"/>
                <a:gd name="T51" fmla="*/ 6 h 174"/>
                <a:gd name="T52" fmla="*/ 41 w 145"/>
                <a:gd name="T53" fmla="*/ 4 h 174"/>
                <a:gd name="T54" fmla="*/ 26 w 145"/>
                <a:gd name="T55" fmla="*/ 1 h 174"/>
                <a:gd name="T56" fmla="*/ 26 w 145"/>
                <a:gd name="T57" fmla="*/ 1 h 174"/>
                <a:gd name="T58" fmla="*/ 19 w 145"/>
                <a:gd name="T59"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5" h="174">
                  <a:moveTo>
                    <a:pt x="19" y="0"/>
                  </a:moveTo>
                  <a:lnTo>
                    <a:pt x="0" y="0"/>
                  </a:lnTo>
                  <a:lnTo>
                    <a:pt x="0" y="174"/>
                  </a:lnTo>
                  <a:lnTo>
                    <a:pt x="70" y="174"/>
                  </a:lnTo>
                  <a:lnTo>
                    <a:pt x="70" y="123"/>
                  </a:lnTo>
                  <a:lnTo>
                    <a:pt x="81" y="123"/>
                  </a:lnTo>
                  <a:lnTo>
                    <a:pt x="81" y="174"/>
                  </a:lnTo>
                  <a:lnTo>
                    <a:pt x="145" y="174"/>
                  </a:lnTo>
                  <a:lnTo>
                    <a:pt x="145" y="77"/>
                  </a:lnTo>
                  <a:lnTo>
                    <a:pt x="145" y="77"/>
                  </a:lnTo>
                  <a:lnTo>
                    <a:pt x="144" y="74"/>
                  </a:lnTo>
                  <a:lnTo>
                    <a:pt x="144" y="74"/>
                  </a:lnTo>
                  <a:lnTo>
                    <a:pt x="144" y="70"/>
                  </a:lnTo>
                  <a:lnTo>
                    <a:pt x="144" y="70"/>
                  </a:lnTo>
                  <a:lnTo>
                    <a:pt x="144" y="69"/>
                  </a:lnTo>
                  <a:lnTo>
                    <a:pt x="144" y="69"/>
                  </a:lnTo>
                  <a:lnTo>
                    <a:pt x="141" y="60"/>
                  </a:lnTo>
                  <a:lnTo>
                    <a:pt x="137" y="52"/>
                  </a:lnTo>
                  <a:lnTo>
                    <a:pt x="133" y="44"/>
                  </a:lnTo>
                  <a:lnTo>
                    <a:pt x="127" y="37"/>
                  </a:lnTo>
                  <a:lnTo>
                    <a:pt x="119" y="31"/>
                  </a:lnTo>
                  <a:lnTo>
                    <a:pt x="112" y="26"/>
                  </a:lnTo>
                  <a:lnTo>
                    <a:pt x="104" y="21"/>
                  </a:lnTo>
                  <a:lnTo>
                    <a:pt x="94" y="17"/>
                  </a:lnTo>
                  <a:lnTo>
                    <a:pt x="77" y="11"/>
                  </a:lnTo>
                  <a:lnTo>
                    <a:pt x="58" y="6"/>
                  </a:lnTo>
                  <a:lnTo>
                    <a:pt x="41" y="4"/>
                  </a:lnTo>
                  <a:lnTo>
                    <a:pt x="26" y="1"/>
                  </a:lnTo>
                  <a:lnTo>
                    <a:pt x="26" y="1"/>
                  </a:lnTo>
                  <a:lnTo>
                    <a:pt x="19" y="0"/>
                  </a:lnTo>
                  <a:close/>
                </a:path>
              </a:pathLst>
            </a:custGeom>
            <a:solidFill>
              <a:schemeClr val="tx1">
                <a:lumMod val="95000"/>
                <a:lumOff val="5000"/>
                <a:alpha val="3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81" name="Freeform 35"/>
            <p:cNvSpPr/>
            <p:nvPr>
              <p:custDataLst>
                <p:tags r:id="rId53"/>
              </p:custDataLst>
            </p:nvPr>
          </p:nvSpPr>
          <p:spPr bwMode="auto">
            <a:xfrm>
              <a:off x="8315651" y="6512905"/>
              <a:ext cx="218787" cy="262544"/>
            </a:xfrm>
            <a:custGeom>
              <a:avLst/>
              <a:gdLst>
                <a:gd name="T0" fmla="*/ 19 w 145"/>
                <a:gd name="T1" fmla="*/ 0 h 174"/>
                <a:gd name="T2" fmla="*/ 0 w 145"/>
                <a:gd name="T3" fmla="*/ 0 h 174"/>
                <a:gd name="T4" fmla="*/ 0 w 145"/>
                <a:gd name="T5" fmla="*/ 174 h 174"/>
                <a:gd name="T6" fmla="*/ 70 w 145"/>
                <a:gd name="T7" fmla="*/ 174 h 174"/>
                <a:gd name="T8" fmla="*/ 70 w 145"/>
                <a:gd name="T9" fmla="*/ 123 h 174"/>
                <a:gd name="T10" fmla="*/ 81 w 145"/>
                <a:gd name="T11" fmla="*/ 123 h 174"/>
                <a:gd name="T12" fmla="*/ 81 w 145"/>
                <a:gd name="T13" fmla="*/ 174 h 174"/>
                <a:gd name="T14" fmla="*/ 145 w 145"/>
                <a:gd name="T15" fmla="*/ 174 h 174"/>
                <a:gd name="T16" fmla="*/ 145 w 145"/>
                <a:gd name="T17" fmla="*/ 77 h 174"/>
                <a:gd name="T18" fmla="*/ 145 w 145"/>
                <a:gd name="T19" fmla="*/ 77 h 174"/>
                <a:gd name="T20" fmla="*/ 144 w 145"/>
                <a:gd name="T21" fmla="*/ 74 h 174"/>
                <a:gd name="T22" fmla="*/ 144 w 145"/>
                <a:gd name="T23" fmla="*/ 74 h 174"/>
                <a:gd name="T24" fmla="*/ 144 w 145"/>
                <a:gd name="T25" fmla="*/ 70 h 174"/>
                <a:gd name="T26" fmla="*/ 144 w 145"/>
                <a:gd name="T27" fmla="*/ 70 h 174"/>
                <a:gd name="T28" fmla="*/ 144 w 145"/>
                <a:gd name="T29" fmla="*/ 69 h 174"/>
                <a:gd name="T30" fmla="*/ 144 w 145"/>
                <a:gd name="T31" fmla="*/ 69 h 174"/>
                <a:gd name="T32" fmla="*/ 141 w 145"/>
                <a:gd name="T33" fmla="*/ 60 h 174"/>
                <a:gd name="T34" fmla="*/ 137 w 145"/>
                <a:gd name="T35" fmla="*/ 52 h 174"/>
                <a:gd name="T36" fmla="*/ 133 w 145"/>
                <a:gd name="T37" fmla="*/ 44 h 174"/>
                <a:gd name="T38" fmla="*/ 127 w 145"/>
                <a:gd name="T39" fmla="*/ 37 h 174"/>
                <a:gd name="T40" fmla="*/ 119 w 145"/>
                <a:gd name="T41" fmla="*/ 31 h 174"/>
                <a:gd name="T42" fmla="*/ 112 w 145"/>
                <a:gd name="T43" fmla="*/ 26 h 174"/>
                <a:gd name="T44" fmla="*/ 104 w 145"/>
                <a:gd name="T45" fmla="*/ 21 h 174"/>
                <a:gd name="T46" fmla="*/ 94 w 145"/>
                <a:gd name="T47" fmla="*/ 17 h 174"/>
                <a:gd name="T48" fmla="*/ 77 w 145"/>
                <a:gd name="T49" fmla="*/ 11 h 174"/>
                <a:gd name="T50" fmla="*/ 58 w 145"/>
                <a:gd name="T51" fmla="*/ 6 h 174"/>
                <a:gd name="T52" fmla="*/ 41 w 145"/>
                <a:gd name="T53" fmla="*/ 4 h 174"/>
                <a:gd name="T54" fmla="*/ 26 w 145"/>
                <a:gd name="T55" fmla="*/ 1 h 174"/>
                <a:gd name="T56" fmla="*/ 26 w 145"/>
                <a:gd name="T57" fmla="*/ 1 h 174"/>
                <a:gd name="T58" fmla="*/ 19 w 145"/>
                <a:gd name="T59"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5" h="174">
                  <a:moveTo>
                    <a:pt x="19" y="0"/>
                  </a:moveTo>
                  <a:lnTo>
                    <a:pt x="0" y="0"/>
                  </a:lnTo>
                  <a:lnTo>
                    <a:pt x="0" y="174"/>
                  </a:lnTo>
                  <a:lnTo>
                    <a:pt x="70" y="174"/>
                  </a:lnTo>
                  <a:lnTo>
                    <a:pt x="70" y="123"/>
                  </a:lnTo>
                  <a:lnTo>
                    <a:pt x="81" y="123"/>
                  </a:lnTo>
                  <a:lnTo>
                    <a:pt x="81" y="174"/>
                  </a:lnTo>
                  <a:lnTo>
                    <a:pt x="145" y="174"/>
                  </a:lnTo>
                  <a:lnTo>
                    <a:pt x="145" y="77"/>
                  </a:lnTo>
                  <a:lnTo>
                    <a:pt x="145" y="77"/>
                  </a:lnTo>
                  <a:lnTo>
                    <a:pt x="144" y="74"/>
                  </a:lnTo>
                  <a:lnTo>
                    <a:pt x="144" y="74"/>
                  </a:lnTo>
                  <a:lnTo>
                    <a:pt x="144" y="70"/>
                  </a:lnTo>
                  <a:lnTo>
                    <a:pt x="144" y="70"/>
                  </a:lnTo>
                  <a:lnTo>
                    <a:pt x="144" y="69"/>
                  </a:lnTo>
                  <a:lnTo>
                    <a:pt x="144" y="69"/>
                  </a:lnTo>
                  <a:lnTo>
                    <a:pt x="141" y="60"/>
                  </a:lnTo>
                  <a:lnTo>
                    <a:pt x="137" y="52"/>
                  </a:lnTo>
                  <a:lnTo>
                    <a:pt x="133" y="44"/>
                  </a:lnTo>
                  <a:lnTo>
                    <a:pt x="127" y="37"/>
                  </a:lnTo>
                  <a:lnTo>
                    <a:pt x="119" y="31"/>
                  </a:lnTo>
                  <a:lnTo>
                    <a:pt x="112" y="26"/>
                  </a:lnTo>
                  <a:lnTo>
                    <a:pt x="104" y="21"/>
                  </a:lnTo>
                  <a:lnTo>
                    <a:pt x="94" y="17"/>
                  </a:lnTo>
                  <a:lnTo>
                    <a:pt x="77" y="11"/>
                  </a:lnTo>
                  <a:lnTo>
                    <a:pt x="58" y="6"/>
                  </a:lnTo>
                  <a:lnTo>
                    <a:pt x="41" y="4"/>
                  </a:lnTo>
                  <a:lnTo>
                    <a:pt x="26" y="1"/>
                  </a:lnTo>
                  <a:lnTo>
                    <a:pt x="26" y="1"/>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grpSp>
      <p:sp>
        <p:nvSpPr>
          <p:cNvPr id="4" name="标题 3"/>
          <p:cNvSpPr>
            <a:spLocks noGrp="true"/>
          </p:cNvSpPr>
          <p:nvPr>
            <p:ph type="title" hasCustomPrompt="true"/>
            <p:custDataLst>
              <p:tags r:id="rId54"/>
            </p:custDataLst>
          </p:nvPr>
        </p:nvSpPr>
        <p:spPr>
          <a:xfrm>
            <a:off x="669925" y="2724449"/>
            <a:ext cx="6156902" cy="1616922"/>
          </a:xfrm>
        </p:spPr>
        <p:txBody>
          <a:bodyPr anchor="t" anchorCtr="false">
            <a:normAutofit/>
          </a:bodyPr>
          <a:lstStyle>
            <a:lvl1pPr algn="r">
              <a:defRPr sz="7200" b="1">
                <a:solidFill>
                  <a:schemeClr val="tx1">
                    <a:lumMod val="85000"/>
                    <a:lumOff val="15000"/>
                  </a:schemeClr>
                </a:solidFill>
              </a:defRPr>
            </a:lvl1pPr>
          </a:lstStyle>
          <a:p>
            <a:r>
              <a:rPr lang="zh-CN" altLang="en-US" dirty="0"/>
              <a:t>单击编辑标题</a:t>
            </a:r>
            <a:endParaRPr lang="zh-CN" altLang="en-US" dirty="0"/>
          </a:p>
        </p:txBody>
      </p:sp>
      <p:sp>
        <p:nvSpPr>
          <p:cNvPr id="2" name="日期占位符 1"/>
          <p:cNvSpPr>
            <a:spLocks noGrp="true"/>
          </p:cNvSpPr>
          <p:nvPr>
            <p:ph type="dt" sz="half" idx="21"/>
            <p:custDataLst>
              <p:tags r:id="rId55"/>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22"/>
            <p:custDataLst>
              <p:tags r:id="rId56"/>
            </p:custDataLst>
          </p:nvPr>
        </p:nvSpPr>
        <p:spPr/>
        <p:txBody>
          <a:bodyPr/>
          <a:lstStyle/>
          <a:p>
            <a:endParaRPr lang="zh-CN" altLang="en-US" dirty="0"/>
          </a:p>
        </p:txBody>
      </p:sp>
      <p:sp>
        <p:nvSpPr>
          <p:cNvPr id="5" name="灯片编号占位符 4"/>
          <p:cNvSpPr>
            <a:spLocks noGrp="true"/>
          </p:cNvSpPr>
          <p:nvPr>
            <p:ph type="sldNum" sz="quarter" idx="23"/>
            <p:custDataLst>
              <p:tags r:id="rId57"/>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日期占位符 2"/>
          <p:cNvSpPr>
            <a:spLocks noGrp="true"/>
          </p:cNvSpPr>
          <p:nvPr>
            <p:ph type="dt" sz="half" idx="10"/>
          </p:nvPr>
        </p:nvSpPr>
        <p:spPr/>
        <p:txBody>
          <a:bodyPr/>
          <a:lstStyle/>
          <a:p>
            <a:fld id="{760FBDFE-C587-4B4C-A407-44438C67B59E}"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true"/>
          </p:cNvSpPr>
          <p:nvPr>
            <p:ph type="title"/>
          </p:nvPr>
        </p:nvSpPr>
        <p:spPr/>
        <p:txBody>
          <a:bodyPr/>
          <a:lstStyle/>
          <a:p>
            <a:r>
              <a:rPr lang="zh-CN" altLang="en-US" smtClean="0"/>
              <a:t>单击此处编辑母版标题样式</a:t>
            </a:r>
            <a:endParaRPr lang="zh-CN" altLang="en-US"/>
          </a:p>
        </p:txBody>
      </p:sp>
      <p:sp>
        <p:nvSpPr>
          <p:cNvPr id="3" name="日期占位符 2"/>
          <p:cNvSpPr>
            <a:spLocks noGrp="true"/>
          </p:cNvSpPr>
          <p:nvPr>
            <p:ph type="dt" sz="half" idx="10"/>
          </p:nvPr>
        </p:nvSpPr>
        <p:spPr/>
        <p:txBody>
          <a:bodyPr/>
          <a:lstStyle/>
          <a:p>
            <a:fld id="{760FBDFE-C587-4B4C-A407-44438C67B59E}" type="datetimeFigureOut">
              <a:rPr lang="zh-CN" altLang="en-US" smtClean="0"/>
            </a:fld>
            <a:endParaRPr lang="zh-CN" altLang="en-US" dirty="0"/>
          </a:p>
        </p:txBody>
      </p:sp>
      <p:sp>
        <p:nvSpPr>
          <p:cNvPr id="4" name="页脚占位符 3"/>
          <p:cNvSpPr>
            <a:spLocks noGrp="true"/>
          </p:cNvSpPr>
          <p:nvPr>
            <p:ph type="ftr" sz="quarter" idx="11"/>
          </p:nvPr>
        </p:nvSpPr>
        <p:spPr/>
        <p:txBody>
          <a:bodyPr/>
          <a:lstStyle/>
          <a:p>
            <a:endParaRPr lang="zh-CN" altLang="en-US" dirty="0"/>
          </a:p>
        </p:txBody>
      </p:sp>
      <p:sp>
        <p:nvSpPr>
          <p:cNvPr id="5" name="灯片编号占位符 4"/>
          <p:cNvSpPr>
            <a:spLocks noGrp="true"/>
          </p:cNvSpPr>
          <p:nvPr>
            <p:ph type="sldNum" sz="quarter" idx="12"/>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876000" y="333375"/>
            <a:ext cx="10440000" cy="1088018"/>
          </a:xfrm>
        </p:spPr>
        <p:txBody>
          <a:bodyPr/>
          <a:lstStyle/>
          <a:p>
            <a:r>
              <a:rPr lang="zh-CN" altLang="en-US" dirty="0"/>
              <a:t>单击此处编辑母版标题样式</a:t>
            </a:r>
            <a:endParaRPr lang="zh-CN" altLang="en-US" dirty="0"/>
          </a:p>
        </p:txBody>
      </p:sp>
      <p:sp>
        <p:nvSpPr>
          <p:cNvPr id="3" name="内容占位符 2"/>
          <p:cNvSpPr>
            <a:spLocks noGrp="true"/>
          </p:cNvSpPr>
          <p:nvPr>
            <p:ph idx="1"/>
            <p:custDataLst>
              <p:tags r:id="rId3"/>
            </p:custDataLst>
          </p:nvPr>
        </p:nvSpPr>
        <p:spPr>
          <a:xfrm>
            <a:off x="876000" y="1687472"/>
            <a:ext cx="10440000" cy="4486528"/>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true"/>
          </p:cNvSpPr>
          <p:nvPr>
            <p:ph type="dt" sz="half" idx="10"/>
            <p:custDataLst>
              <p:tags r:id="rId4"/>
            </p:custDataLst>
          </p:nvPr>
        </p:nvSpPr>
        <p:spPr/>
        <p:txBody>
          <a:bodyPr/>
          <a:lstStyle/>
          <a:p>
            <a:fld id="{6489D9C7-5DC6-4263-87FF-7C99F6FB63C3}" type="datetime1">
              <a:rPr lang="zh-CN" altLang="en-US" smtClean="0"/>
            </a:fld>
            <a:endParaRPr lang="zh-CN" altLang="en-US"/>
          </a:p>
        </p:txBody>
      </p:sp>
      <p:sp>
        <p:nvSpPr>
          <p:cNvPr id="8" name="页脚占位符 7"/>
          <p:cNvSpPr>
            <a:spLocks noGrp="true"/>
          </p:cNvSpPr>
          <p:nvPr>
            <p:ph type="ftr" sz="quarter" idx="11"/>
            <p:custDataLst>
              <p:tags r:id="rId5"/>
            </p:custDataLst>
          </p:nvPr>
        </p:nvSpPr>
        <p:spPr/>
        <p:txBody>
          <a:bodyPr/>
          <a:lstStyle/>
          <a:p>
            <a:r>
              <a:rPr lang="zh-CN" altLang="en-US" dirty="0"/>
              <a:t>页脚</a:t>
            </a:r>
            <a:endParaRPr lang="zh-CN" altLang="en-US" dirty="0"/>
          </a:p>
        </p:txBody>
      </p:sp>
      <p:sp>
        <p:nvSpPr>
          <p:cNvPr id="9" name="灯片编号占位符 8"/>
          <p:cNvSpPr>
            <a:spLocks noGrp="true"/>
          </p:cNvSpPr>
          <p:nvPr>
            <p:ph type="sldNum" sz="quarter" idx="12"/>
            <p:custDataLst>
              <p:tags r:id="rId6"/>
            </p:custDataLst>
          </p:nvPr>
        </p:nvSpPr>
        <p:spPr/>
        <p:txBody>
          <a:bodyPr/>
          <a:lstStyle/>
          <a:p>
            <a:fld id="{5DD3DB80-B894-403A-B48E-6FDC1A72010E}" type="slidenum">
              <a:rPr lang="zh-CN" altLang="en-US" smtClean="0"/>
            </a:fld>
            <a:endParaRPr lang="zh-CN" altLang="en-US"/>
          </a:p>
        </p:txBody>
      </p:sp>
      <p:cxnSp>
        <p:nvCxnSpPr>
          <p:cNvPr id="10" name="直接连接符 9"/>
          <p:cNvCxnSpPr/>
          <p:nvPr>
            <p:custDataLst>
              <p:tags r:id="rId7"/>
            </p:custDataLst>
          </p:nvPr>
        </p:nvCxnSpPr>
        <p:spPr>
          <a:xfrm>
            <a:off x="681196" y="1495836"/>
            <a:ext cx="10801349"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1" name="그룹 87"/>
          <p:cNvGrpSpPr/>
          <p:nvPr>
            <p:custDataLst>
              <p:tags r:id="rId8"/>
            </p:custDataLst>
          </p:nvPr>
        </p:nvGrpSpPr>
        <p:grpSpPr>
          <a:xfrm>
            <a:off x="11496674" y="1119994"/>
            <a:ext cx="703876" cy="713979"/>
            <a:chOff x="7668344" y="5495925"/>
            <a:chExt cx="1261419" cy="1279525"/>
          </a:xfrm>
        </p:grpSpPr>
        <p:sp>
          <p:nvSpPr>
            <p:cNvPr id="12" name="Freeform 13"/>
            <p:cNvSpPr/>
            <p:nvPr>
              <p:custDataLst>
                <p:tags r:id="rId9"/>
              </p:custDataLst>
            </p:nvPr>
          </p:nvSpPr>
          <p:spPr bwMode="auto">
            <a:xfrm>
              <a:off x="8315651" y="5495925"/>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close/>
                </a:path>
              </a:pathLst>
            </a:custGeom>
            <a:solidFill>
              <a:schemeClr val="bg1">
                <a:lumMod val="7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13" name="Freeform 14"/>
            <p:cNvSpPr/>
            <p:nvPr>
              <p:custDataLst>
                <p:tags r:id="rId10"/>
              </p:custDataLst>
            </p:nvPr>
          </p:nvSpPr>
          <p:spPr bwMode="auto">
            <a:xfrm>
              <a:off x="8315651" y="5495925"/>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14" name="Freeform 15"/>
            <p:cNvSpPr/>
            <p:nvPr>
              <p:custDataLst>
                <p:tags r:id="rId11"/>
              </p:custDataLst>
            </p:nvPr>
          </p:nvSpPr>
          <p:spPr bwMode="auto">
            <a:xfrm>
              <a:off x="7668344" y="5495925"/>
              <a:ext cx="612603" cy="614112"/>
            </a:xfrm>
            <a:custGeom>
              <a:avLst/>
              <a:gdLst>
                <a:gd name="T0" fmla="*/ 406 w 406"/>
                <a:gd name="T1" fmla="*/ 0 h 407"/>
                <a:gd name="T2" fmla="*/ 0 w 406"/>
                <a:gd name="T3" fmla="*/ 0 h 407"/>
                <a:gd name="T4" fmla="*/ 406 w 406"/>
                <a:gd name="T5" fmla="*/ 407 h 407"/>
                <a:gd name="T6" fmla="*/ 406 w 406"/>
                <a:gd name="T7" fmla="*/ 0 h 407"/>
              </a:gdLst>
              <a:ahLst/>
              <a:cxnLst>
                <a:cxn ang="0">
                  <a:pos x="T0" y="T1"/>
                </a:cxn>
                <a:cxn ang="0">
                  <a:pos x="T2" y="T3"/>
                </a:cxn>
                <a:cxn ang="0">
                  <a:pos x="T4" y="T5"/>
                </a:cxn>
                <a:cxn ang="0">
                  <a:pos x="T6" y="T7"/>
                </a:cxn>
              </a:cxnLst>
              <a:rect l="0" t="0" r="r" b="b"/>
              <a:pathLst>
                <a:path w="406" h="407">
                  <a:moveTo>
                    <a:pt x="406" y="0"/>
                  </a:moveTo>
                  <a:lnTo>
                    <a:pt x="0" y="0"/>
                  </a:lnTo>
                  <a:lnTo>
                    <a:pt x="406" y="407"/>
                  </a:lnTo>
                  <a:lnTo>
                    <a:pt x="406" y="0"/>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15" name="Freeform 17"/>
            <p:cNvSpPr/>
            <p:nvPr>
              <p:custDataLst>
                <p:tags r:id="rId12"/>
              </p:custDataLst>
            </p:nvPr>
          </p:nvSpPr>
          <p:spPr bwMode="auto">
            <a:xfrm>
              <a:off x="8315651" y="5495925"/>
              <a:ext cx="614112" cy="614112"/>
            </a:xfrm>
            <a:custGeom>
              <a:avLst/>
              <a:gdLst>
                <a:gd name="T0" fmla="*/ 407 w 407"/>
                <a:gd name="T1" fmla="*/ 0 h 407"/>
                <a:gd name="T2" fmla="*/ 0 w 407"/>
                <a:gd name="T3" fmla="*/ 0 h 407"/>
                <a:gd name="T4" fmla="*/ 0 w 407"/>
                <a:gd name="T5" fmla="*/ 407 h 407"/>
                <a:gd name="T6" fmla="*/ 407 w 407"/>
                <a:gd name="T7" fmla="*/ 0 h 407"/>
              </a:gdLst>
              <a:ahLst/>
              <a:cxnLst>
                <a:cxn ang="0">
                  <a:pos x="T0" y="T1"/>
                </a:cxn>
                <a:cxn ang="0">
                  <a:pos x="T2" y="T3"/>
                </a:cxn>
                <a:cxn ang="0">
                  <a:pos x="T4" y="T5"/>
                </a:cxn>
                <a:cxn ang="0">
                  <a:pos x="T6" y="T7"/>
                </a:cxn>
              </a:cxnLst>
              <a:rect l="0" t="0" r="r" b="b"/>
              <a:pathLst>
                <a:path w="407" h="407">
                  <a:moveTo>
                    <a:pt x="407" y="0"/>
                  </a:moveTo>
                  <a:lnTo>
                    <a:pt x="0" y="0"/>
                  </a:lnTo>
                  <a:lnTo>
                    <a:pt x="0" y="407"/>
                  </a:lnTo>
                  <a:lnTo>
                    <a:pt x="407" y="0"/>
                  </a:lnTo>
                  <a:close/>
                </a:path>
              </a:pathLst>
            </a:custGeom>
            <a:solidFill>
              <a:schemeClr val="accent1"/>
            </a:solidFill>
            <a:ln>
              <a:noFill/>
            </a:ln>
          </p:spPr>
          <p:txBody>
            <a:bodyPr vert="horz" wrap="square" lIns="91440" tIns="45720" rIns="91440" bIns="45720" numCol="1" anchor="t" anchorCtr="false" compatLnSpc="true"/>
            <a:lstStyle/>
            <a:p>
              <a:pPr lvl="0" latinLnBrk="1"/>
              <a:endParaRPr lang="ko-KR" altLang="en-US">
                <a:latin typeface="微软雅黑" panose="020B0503020204020204" pitchFamily="34" charset="-122"/>
                <a:cs typeface="微软雅黑" panose="020B0503020204020204" pitchFamily="34" charset="-122"/>
              </a:endParaRPr>
            </a:p>
          </p:txBody>
        </p:sp>
        <p:sp>
          <p:nvSpPr>
            <p:cNvPr id="16" name="Freeform 18"/>
            <p:cNvSpPr/>
            <p:nvPr>
              <p:custDataLst>
                <p:tags r:id="rId13"/>
              </p:custDataLst>
            </p:nvPr>
          </p:nvSpPr>
          <p:spPr bwMode="auto">
            <a:xfrm>
              <a:off x="8315651" y="6161338"/>
              <a:ext cx="614112" cy="614112"/>
            </a:xfrm>
            <a:custGeom>
              <a:avLst/>
              <a:gdLst>
                <a:gd name="T0" fmla="*/ 407 w 407"/>
                <a:gd name="T1" fmla="*/ 0 h 407"/>
                <a:gd name="T2" fmla="*/ 0 w 407"/>
                <a:gd name="T3" fmla="*/ 0 h 407"/>
                <a:gd name="T4" fmla="*/ 0 w 407"/>
                <a:gd name="T5" fmla="*/ 407 h 407"/>
                <a:gd name="T6" fmla="*/ 0 w 407"/>
                <a:gd name="T7" fmla="*/ 0 h 407"/>
                <a:gd name="T8" fmla="*/ 203 w 407"/>
                <a:gd name="T9" fmla="*/ 204 h 407"/>
                <a:gd name="T10" fmla="*/ 407 w 407"/>
                <a:gd name="T11" fmla="*/ 0 h 407"/>
              </a:gdLst>
              <a:ahLst/>
              <a:cxnLst>
                <a:cxn ang="0">
                  <a:pos x="T0" y="T1"/>
                </a:cxn>
                <a:cxn ang="0">
                  <a:pos x="T2" y="T3"/>
                </a:cxn>
                <a:cxn ang="0">
                  <a:pos x="T4" y="T5"/>
                </a:cxn>
                <a:cxn ang="0">
                  <a:pos x="T6" y="T7"/>
                </a:cxn>
                <a:cxn ang="0">
                  <a:pos x="T8" y="T9"/>
                </a:cxn>
                <a:cxn ang="0">
                  <a:pos x="T10" y="T11"/>
                </a:cxn>
              </a:cxnLst>
              <a:rect l="0" t="0" r="r" b="b"/>
              <a:pathLst>
                <a:path w="407" h="407">
                  <a:moveTo>
                    <a:pt x="407" y="0"/>
                  </a:moveTo>
                  <a:lnTo>
                    <a:pt x="0" y="0"/>
                  </a:lnTo>
                  <a:lnTo>
                    <a:pt x="0" y="407"/>
                  </a:lnTo>
                  <a:lnTo>
                    <a:pt x="0" y="0"/>
                  </a:lnTo>
                  <a:lnTo>
                    <a:pt x="203" y="204"/>
                  </a:lnTo>
                  <a:lnTo>
                    <a:pt x="407" y="0"/>
                  </a:lnTo>
                  <a:close/>
                </a:path>
              </a:pathLst>
            </a:custGeom>
            <a:solidFill>
              <a:schemeClr val="tx1">
                <a:lumMod val="65000"/>
                <a:lumOff val="35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17" name="Freeform 19"/>
            <p:cNvSpPr/>
            <p:nvPr>
              <p:custDataLst>
                <p:tags r:id="rId14"/>
              </p:custDataLst>
            </p:nvPr>
          </p:nvSpPr>
          <p:spPr bwMode="auto">
            <a:xfrm>
              <a:off x="8315651" y="6161338"/>
              <a:ext cx="614112" cy="614112"/>
            </a:xfrm>
            <a:custGeom>
              <a:avLst/>
              <a:gdLst>
                <a:gd name="T0" fmla="*/ 407 w 407"/>
                <a:gd name="T1" fmla="*/ 0 h 407"/>
                <a:gd name="T2" fmla="*/ 0 w 407"/>
                <a:gd name="T3" fmla="*/ 0 h 407"/>
                <a:gd name="T4" fmla="*/ 0 w 407"/>
                <a:gd name="T5" fmla="*/ 407 h 407"/>
                <a:gd name="T6" fmla="*/ 0 w 407"/>
                <a:gd name="T7" fmla="*/ 0 h 407"/>
                <a:gd name="T8" fmla="*/ 203 w 407"/>
                <a:gd name="T9" fmla="*/ 204 h 407"/>
                <a:gd name="T10" fmla="*/ 407 w 407"/>
                <a:gd name="T11" fmla="*/ 0 h 407"/>
              </a:gdLst>
              <a:ahLst/>
              <a:cxnLst>
                <a:cxn ang="0">
                  <a:pos x="T0" y="T1"/>
                </a:cxn>
                <a:cxn ang="0">
                  <a:pos x="T2" y="T3"/>
                </a:cxn>
                <a:cxn ang="0">
                  <a:pos x="T4" y="T5"/>
                </a:cxn>
                <a:cxn ang="0">
                  <a:pos x="T6" y="T7"/>
                </a:cxn>
                <a:cxn ang="0">
                  <a:pos x="T8" y="T9"/>
                </a:cxn>
                <a:cxn ang="0">
                  <a:pos x="T10" y="T11"/>
                </a:cxn>
              </a:cxnLst>
              <a:rect l="0" t="0" r="r" b="b"/>
              <a:pathLst>
                <a:path w="407" h="407">
                  <a:moveTo>
                    <a:pt x="407" y="0"/>
                  </a:moveTo>
                  <a:lnTo>
                    <a:pt x="0" y="0"/>
                  </a:lnTo>
                  <a:lnTo>
                    <a:pt x="0" y="407"/>
                  </a:lnTo>
                  <a:lnTo>
                    <a:pt x="0" y="0"/>
                  </a:lnTo>
                  <a:lnTo>
                    <a:pt x="203" y="204"/>
                  </a:lnTo>
                  <a:lnTo>
                    <a:pt x="40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18" name="Freeform 20"/>
            <p:cNvSpPr/>
            <p:nvPr>
              <p:custDataLst>
                <p:tags r:id="rId15"/>
              </p:custDataLst>
            </p:nvPr>
          </p:nvSpPr>
          <p:spPr bwMode="auto">
            <a:xfrm>
              <a:off x="7668344" y="5495925"/>
              <a:ext cx="612603" cy="614112"/>
            </a:xfrm>
            <a:custGeom>
              <a:avLst/>
              <a:gdLst>
                <a:gd name="T0" fmla="*/ 0 w 406"/>
                <a:gd name="T1" fmla="*/ 407 h 407"/>
                <a:gd name="T2" fmla="*/ 406 w 406"/>
                <a:gd name="T3" fmla="*/ 407 h 407"/>
                <a:gd name="T4" fmla="*/ 406 w 406"/>
                <a:gd name="T5" fmla="*/ 0 h 407"/>
                <a:gd name="T6" fmla="*/ 0 w 406"/>
                <a:gd name="T7" fmla="*/ 407 h 407"/>
              </a:gdLst>
              <a:ahLst/>
              <a:cxnLst>
                <a:cxn ang="0">
                  <a:pos x="T0" y="T1"/>
                </a:cxn>
                <a:cxn ang="0">
                  <a:pos x="T2" y="T3"/>
                </a:cxn>
                <a:cxn ang="0">
                  <a:pos x="T4" y="T5"/>
                </a:cxn>
                <a:cxn ang="0">
                  <a:pos x="T6" y="T7"/>
                </a:cxn>
              </a:cxnLst>
              <a:rect l="0" t="0" r="r" b="b"/>
              <a:pathLst>
                <a:path w="406" h="407">
                  <a:moveTo>
                    <a:pt x="0" y="407"/>
                  </a:moveTo>
                  <a:lnTo>
                    <a:pt x="406" y="407"/>
                  </a:lnTo>
                  <a:lnTo>
                    <a:pt x="406" y="0"/>
                  </a:lnTo>
                  <a:lnTo>
                    <a:pt x="0" y="407"/>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19" name="Freeform 23"/>
            <p:cNvSpPr/>
            <p:nvPr>
              <p:custDataLst>
                <p:tags r:id="rId16"/>
              </p:custDataLst>
            </p:nvPr>
          </p:nvSpPr>
          <p:spPr bwMode="auto">
            <a:xfrm>
              <a:off x="8280947" y="6161338"/>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20" name="Freeform 24"/>
            <p:cNvSpPr/>
            <p:nvPr>
              <p:custDataLst>
                <p:tags r:id="rId17"/>
              </p:custDataLst>
            </p:nvPr>
          </p:nvSpPr>
          <p:spPr bwMode="auto">
            <a:xfrm>
              <a:off x="7668344" y="6161338"/>
              <a:ext cx="612603" cy="614112"/>
            </a:xfrm>
            <a:custGeom>
              <a:avLst/>
              <a:gdLst>
                <a:gd name="T0" fmla="*/ 406 w 406"/>
                <a:gd name="T1" fmla="*/ 407 h 407"/>
                <a:gd name="T2" fmla="*/ 406 w 406"/>
                <a:gd name="T3" fmla="*/ 0 h 407"/>
                <a:gd name="T4" fmla="*/ 0 w 406"/>
                <a:gd name="T5" fmla="*/ 0 h 407"/>
                <a:gd name="T6" fmla="*/ 406 w 406"/>
                <a:gd name="T7" fmla="*/ 407 h 407"/>
              </a:gdLst>
              <a:ahLst/>
              <a:cxnLst>
                <a:cxn ang="0">
                  <a:pos x="T0" y="T1"/>
                </a:cxn>
                <a:cxn ang="0">
                  <a:pos x="T2" y="T3"/>
                </a:cxn>
                <a:cxn ang="0">
                  <a:pos x="T4" y="T5"/>
                </a:cxn>
                <a:cxn ang="0">
                  <a:pos x="T6" y="T7"/>
                </a:cxn>
              </a:cxnLst>
              <a:rect l="0" t="0" r="r" b="b"/>
              <a:pathLst>
                <a:path w="406" h="407">
                  <a:moveTo>
                    <a:pt x="406" y="407"/>
                  </a:moveTo>
                  <a:lnTo>
                    <a:pt x="406" y="0"/>
                  </a:lnTo>
                  <a:lnTo>
                    <a:pt x="0" y="0"/>
                  </a:lnTo>
                  <a:lnTo>
                    <a:pt x="406" y="407"/>
                  </a:lnTo>
                  <a:close/>
                </a:path>
              </a:pathLst>
            </a:custGeom>
            <a:solidFill>
              <a:srgbClr val="BDA8D1"/>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21" name="Freeform 25"/>
            <p:cNvSpPr/>
            <p:nvPr>
              <p:custDataLst>
                <p:tags r:id="rId18"/>
              </p:custDataLst>
            </p:nvPr>
          </p:nvSpPr>
          <p:spPr bwMode="auto">
            <a:xfrm>
              <a:off x="7668344" y="6161338"/>
              <a:ext cx="612603" cy="614112"/>
            </a:xfrm>
            <a:custGeom>
              <a:avLst/>
              <a:gdLst>
                <a:gd name="T0" fmla="*/ 406 w 406"/>
                <a:gd name="T1" fmla="*/ 407 h 407"/>
                <a:gd name="T2" fmla="*/ 406 w 406"/>
                <a:gd name="T3" fmla="*/ 0 h 407"/>
                <a:gd name="T4" fmla="*/ 0 w 406"/>
                <a:gd name="T5" fmla="*/ 0 h 407"/>
                <a:gd name="T6" fmla="*/ 406 w 406"/>
                <a:gd name="T7" fmla="*/ 407 h 407"/>
              </a:gdLst>
              <a:ahLst/>
              <a:cxnLst>
                <a:cxn ang="0">
                  <a:pos x="T0" y="T1"/>
                </a:cxn>
                <a:cxn ang="0">
                  <a:pos x="T2" y="T3"/>
                </a:cxn>
                <a:cxn ang="0">
                  <a:pos x="T4" y="T5"/>
                </a:cxn>
                <a:cxn ang="0">
                  <a:pos x="T6" y="T7"/>
                </a:cxn>
              </a:cxnLst>
              <a:rect l="0" t="0" r="r" b="b"/>
              <a:pathLst>
                <a:path w="406" h="407">
                  <a:moveTo>
                    <a:pt x="406" y="407"/>
                  </a:moveTo>
                  <a:lnTo>
                    <a:pt x="406" y="0"/>
                  </a:lnTo>
                  <a:lnTo>
                    <a:pt x="0" y="0"/>
                  </a:lnTo>
                  <a:lnTo>
                    <a:pt x="406" y="407"/>
                  </a:lnTo>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22" name="Freeform 26"/>
            <p:cNvSpPr/>
            <p:nvPr>
              <p:custDataLst>
                <p:tags r:id="rId19"/>
              </p:custDataLst>
            </p:nvPr>
          </p:nvSpPr>
          <p:spPr bwMode="auto">
            <a:xfrm>
              <a:off x="8315651" y="6161338"/>
              <a:ext cx="614112" cy="614112"/>
            </a:xfrm>
            <a:custGeom>
              <a:avLst/>
              <a:gdLst>
                <a:gd name="T0" fmla="*/ 0 w 407"/>
                <a:gd name="T1" fmla="*/ 0 h 407"/>
                <a:gd name="T2" fmla="*/ 0 w 407"/>
                <a:gd name="T3" fmla="*/ 407 h 407"/>
                <a:gd name="T4" fmla="*/ 407 w 407"/>
                <a:gd name="T5" fmla="*/ 407 h 407"/>
                <a:gd name="T6" fmla="*/ 0 w 407"/>
                <a:gd name="T7" fmla="*/ 0 h 407"/>
              </a:gdLst>
              <a:ahLst/>
              <a:cxnLst>
                <a:cxn ang="0">
                  <a:pos x="T0" y="T1"/>
                </a:cxn>
                <a:cxn ang="0">
                  <a:pos x="T2" y="T3"/>
                </a:cxn>
                <a:cxn ang="0">
                  <a:pos x="T4" y="T5"/>
                </a:cxn>
                <a:cxn ang="0">
                  <a:pos x="T6" y="T7"/>
                </a:cxn>
              </a:cxnLst>
              <a:rect l="0" t="0" r="r" b="b"/>
              <a:pathLst>
                <a:path w="407" h="407">
                  <a:moveTo>
                    <a:pt x="0" y="0"/>
                  </a:moveTo>
                  <a:lnTo>
                    <a:pt x="0" y="407"/>
                  </a:lnTo>
                  <a:lnTo>
                    <a:pt x="407" y="407"/>
                  </a:lnTo>
                  <a:lnTo>
                    <a:pt x="0"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23" name="Freeform 31"/>
            <p:cNvSpPr/>
            <p:nvPr>
              <p:custDataLst>
                <p:tags r:id="rId20"/>
              </p:custDataLst>
            </p:nvPr>
          </p:nvSpPr>
          <p:spPr bwMode="auto">
            <a:xfrm>
              <a:off x="8083285" y="6512905"/>
              <a:ext cx="197663" cy="262544"/>
            </a:xfrm>
            <a:custGeom>
              <a:avLst/>
              <a:gdLst>
                <a:gd name="T0" fmla="*/ 114 w 131"/>
                <a:gd name="T1" fmla="*/ 0 h 174"/>
                <a:gd name="T2" fmla="*/ 114 w 131"/>
                <a:gd name="T3" fmla="*/ 0 h 174"/>
                <a:gd name="T4" fmla="*/ 102 w 131"/>
                <a:gd name="T5" fmla="*/ 0 h 174"/>
                <a:gd name="T6" fmla="*/ 88 w 131"/>
                <a:gd name="T7" fmla="*/ 1 h 174"/>
                <a:gd name="T8" fmla="*/ 73 w 131"/>
                <a:gd name="T9" fmla="*/ 4 h 174"/>
                <a:gd name="T10" fmla="*/ 56 w 131"/>
                <a:gd name="T11" fmla="*/ 8 h 174"/>
                <a:gd name="T12" fmla="*/ 39 w 131"/>
                <a:gd name="T13" fmla="*/ 13 h 174"/>
                <a:gd name="T14" fmla="*/ 32 w 131"/>
                <a:gd name="T15" fmla="*/ 16 h 174"/>
                <a:gd name="T16" fmla="*/ 25 w 131"/>
                <a:gd name="T17" fmla="*/ 20 h 174"/>
                <a:gd name="T18" fmla="*/ 17 w 131"/>
                <a:gd name="T19" fmla="*/ 24 h 174"/>
                <a:gd name="T20" fmla="*/ 11 w 131"/>
                <a:gd name="T21" fmla="*/ 31 h 174"/>
                <a:gd name="T22" fmla="*/ 5 w 131"/>
                <a:gd name="T23" fmla="*/ 36 h 174"/>
                <a:gd name="T24" fmla="*/ 0 w 131"/>
                <a:gd name="T25" fmla="*/ 43 h 174"/>
                <a:gd name="T26" fmla="*/ 131 w 131"/>
                <a:gd name="T27" fmla="*/ 174 h 174"/>
                <a:gd name="T28" fmla="*/ 131 w 131"/>
                <a:gd name="T29" fmla="*/ 0 h 174"/>
                <a:gd name="T30" fmla="*/ 126 w 131"/>
                <a:gd name="T31" fmla="*/ 0 h 174"/>
                <a:gd name="T32" fmla="*/ 126 w 131"/>
                <a:gd name="T33" fmla="*/ 0 h 174"/>
                <a:gd name="T34" fmla="*/ 114 w 131"/>
                <a:gd name="T35"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1" h="174">
                  <a:moveTo>
                    <a:pt x="114" y="0"/>
                  </a:moveTo>
                  <a:lnTo>
                    <a:pt x="114" y="0"/>
                  </a:lnTo>
                  <a:lnTo>
                    <a:pt x="102" y="0"/>
                  </a:lnTo>
                  <a:lnTo>
                    <a:pt x="88" y="1"/>
                  </a:lnTo>
                  <a:lnTo>
                    <a:pt x="73" y="4"/>
                  </a:lnTo>
                  <a:lnTo>
                    <a:pt x="56" y="8"/>
                  </a:lnTo>
                  <a:lnTo>
                    <a:pt x="39" y="13"/>
                  </a:lnTo>
                  <a:lnTo>
                    <a:pt x="32" y="16"/>
                  </a:lnTo>
                  <a:lnTo>
                    <a:pt x="25" y="20"/>
                  </a:lnTo>
                  <a:lnTo>
                    <a:pt x="17" y="24"/>
                  </a:lnTo>
                  <a:lnTo>
                    <a:pt x="11" y="31"/>
                  </a:lnTo>
                  <a:lnTo>
                    <a:pt x="5" y="36"/>
                  </a:lnTo>
                  <a:lnTo>
                    <a:pt x="0" y="43"/>
                  </a:lnTo>
                  <a:lnTo>
                    <a:pt x="131" y="174"/>
                  </a:lnTo>
                  <a:lnTo>
                    <a:pt x="131" y="0"/>
                  </a:lnTo>
                  <a:lnTo>
                    <a:pt x="126" y="0"/>
                  </a:lnTo>
                  <a:lnTo>
                    <a:pt x="126" y="0"/>
                  </a:lnTo>
                  <a:lnTo>
                    <a:pt x="11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sp>
          <p:nvSpPr>
            <p:cNvPr id="24" name="Freeform 35"/>
            <p:cNvSpPr/>
            <p:nvPr>
              <p:custDataLst>
                <p:tags r:id="rId21"/>
              </p:custDataLst>
            </p:nvPr>
          </p:nvSpPr>
          <p:spPr bwMode="auto">
            <a:xfrm>
              <a:off x="8315651" y="6512905"/>
              <a:ext cx="218787" cy="262544"/>
            </a:xfrm>
            <a:custGeom>
              <a:avLst/>
              <a:gdLst>
                <a:gd name="T0" fmla="*/ 19 w 145"/>
                <a:gd name="T1" fmla="*/ 0 h 174"/>
                <a:gd name="T2" fmla="*/ 0 w 145"/>
                <a:gd name="T3" fmla="*/ 0 h 174"/>
                <a:gd name="T4" fmla="*/ 0 w 145"/>
                <a:gd name="T5" fmla="*/ 174 h 174"/>
                <a:gd name="T6" fmla="*/ 70 w 145"/>
                <a:gd name="T7" fmla="*/ 174 h 174"/>
                <a:gd name="T8" fmla="*/ 70 w 145"/>
                <a:gd name="T9" fmla="*/ 123 h 174"/>
                <a:gd name="T10" fmla="*/ 81 w 145"/>
                <a:gd name="T11" fmla="*/ 123 h 174"/>
                <a:gd name="T12" fmla="*/ 81 w 145"/>
                <a:gd name="T13" fmla="*/ 174 h 174"/>
                <a:gd name="T14" fmla="*/ 145 w 145"/>
                <a:gd name="T15" fmla="*/ 174 h 174"/>
                <a:gd name="T16" fmla="*/ 145 w 145"/>
                <a:gd name="T17" fmla="*/ 77 h 174"/>
                <a:gd name="T18" fmla="*/ 145 w 145"/>
                <a:gd name="T19" fmla="*/ 77 h 174"/>
                <a:gd name="T20" fmla="*/ 144 w 145"/>
                <a:gd name="T21" fmla="*/ 74 h 174"/>
                <a:gd name="T22" fmla="*/ 144 w 145"/>
                <a:gd name="T23" fmla="*/ 74 h 174"/>
                <a:gd name="T24" fmla="*/ 144 w 145"/>
                <a:gd name="T25" fmla="*/ 70 h 174"/>
                <a:gd name="T26" fmla="*/ 144 w 145"/>
                <a:gd name="T27" fmla="*/ 70 h 174"/>
                <a:gd name="T28" fmla="*/ 144 w 145"/>
                <a:gd name="T29" fmla="*/ 69 h 174"/>
                <a:gd name="T30" fmla="*/ 144 w 145"/>
                <a:gd name="T31" fmla="*/ 69 h 174"/>
                <a:gd name="T32" fmla="*/ 141 w 145"/>
                <a:gd name="T33" fmla="*/ 60 h 174"/>
                <a:gd name="T34" fmla="*/ 137 w 145"/>
                <a:gd name="T35" fmla="*/ 52 h 174"/>
                <a:gd name="T36" fmla="*/ 133 w 145"/>
                <a:gd name="T37" fmla="*/ 44 h 174"/>
                <a:gd name="T38" fmla="*/ 127 w 145"/>
                <a:gd name="T39" fmla="*/ 37 h 174"/>
                <a:gd name="T40" fmla="*/ 119 w 145"/>
                <a:gd name="T41" fmla="*/ 31 h 174"/>
                <a:gd name="T42" fmla="*/ 112 w 145"/>
                <a:gd name="T43" fmla="*/ 26 h 174"/>
                <a:gd name="T44" fmla="*/ 104 w 145"/>
                <a:gd name="T45" fmla="*/ 21 h 174"/>
                <a:gd name="T46" fmla="*/ 94 w 145"/>
                <a:gd name="T47" fmla="*/ 17 h 174"/>
                <a:gd name="T48" fmla="*/ 77 w 145"/>
                <a:gd name="T49" fmla="*/ 11 h 174"/>
                <a:gd name="T50" fmla="*/ 58 w 145"/>
                <a:gd name="T51" fmla="*/ 6 h 174"/>
                <a:gd name="T52" fmla="*/ 41 w 145"/>
                <a:gd name="T53" fmla="*/ 4 h 174"/>
                <a:gd name="T54" fmla="*/ 26 w 145"/>
                <a:gd name="T55" fmla="*/ 1 h 174"/>
                <a:gd name="T56" fmla="*/ 26 w 145"/>
                <a:gd name="T57" fmla="*/ 1 h 174"/>
                <a:gd name="T58" fmla="*/ 19 w 145"/>
                <a:gd name="T59" fmla="*/ 0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5" h="174">
                  <a:moveTo>
                    <a:pt x="19" y="0"/>
                  </a:moveTo>
                  <a:lnTo>
                    <a:pt x="0" y="0"/>
                  </a:lnTo>
                  <a:lnTo>
                    <a:pt x="0" y="174"/>
                  </a:lnTo>
                  <a:lnTo>
                    <a:pt x="70" y="174"/>
                  </a:lnTo>
                  <a:lnTo>
                    <a:pt x="70" y="123"/>
                  </a:lnTo>
                  <a:lnTo>
                    <a:pt x="81" y="123"/>
                  </a:lnTo>
                  <a:lnTo>
                    <a:pt x="81" y="174"/>
                  </a:lnTo>
                  <a:lnTo>
                    <a:pt x="145" y="174"/>
                  </a:lnTo>
                  <a:lnTo>
                    <a:pt x="145" y="77"/>
                  </a:lnTo>
                  <a:lnTo>
                    <a:pt x="145" y="77"/>
                  </a:lnTo>
                  <a:lnTo>
                    <a:pt x="144" y="74"/>
                  </a:lnTo>
                  <a:lnTo>
                    <a:pt x="144" y="74"/>
                  </a:lnTo>
                  <a:lnTo>
                    <a:pt x="144" y="70"/>
                  </a:lnTo>
                  <a:lnTo>
                    <a:pt x="144" y="70"/>
                  </a:lnTo>
                  <a:lnTo>
                    <a:pt x="144" y="69"/>
                  </a:lnTo>
                  <a:lnTo>
                    <a:pt x="144" y="69"/>
                  </a:lnTo>
                  <a:lnTo>
                    <a:pt x="141" y="60"/>
                  </a:lnTo>
                  <a:lnTo>
                    <a:pt x="137" y="52"/>
                  </a:lnTo>
                  <a:lnTo>
                    <a:pt x="133" y="44"/>
                  </a:lnTo>
                  <a:lnTo>
                    <a:pt x="127" y="37"/>
                  </a:lnTo>
                  <a:lnTo>
                    <a:pt x="119" y="31"/>
                  </a:lnTo>
                  <a:lnTo>
                    <a:pt x="112" y="26"/>
                  </a:lnTo>
                  <a:lnTo>
                    <a:pt x="104" y="21"/>
                  </a:lnTo>
                  <a:lnTo>
                    <a:pt x="94" y="17"/>
                  </a:lnTo>
                  <a:lnTo>
                    <a:pt x="77" y="11"/>
                  </a:lnTo>
                  <a:lnTo>
                    <a:pt x="58" y="6"/>
                  </a:lnTo>
                  <a:lnTo>
                    <a:pt x="41" y="4"/>
                  </a:lnTo>
                  <a:lnTo>
                    <a:pt x="26" y="1"/>
                  </a:lnTo>
                  <a:lnTo>
                    <a:pt x="26" y="1"/>
                  </a:lnTo>
                  <a:lnTo>
                    <a:pt x="1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endParaRPr lang="ko-KR" altLang="en-US" sz="3200">
                <a:latin typeface="微软雅黑" panose="020B0503020204020204" pitchFamily="34" charset="-122"/>
                <a:cs typeface="微软雅黑" panose="020B0503020204020204" pitchFamily="34" charset="-122"/>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bg>
      <p:bgRef idx="1001">
        <a:schemeClr val="bg1"/>
      </p:bgRef>
    </p:bg>
    <p:spTree>
      <p:nvGrpSpPr>
        <p:cNvPr id="1" name=""/>
        <p:cNvGrpSpPr/>
        <p:nvPr/>
      </p:nvGrpSpPr>
      <p:grpSpPr>
        <a:xfrm>
          <a:off x="0" y="0"/>
          <a:ext cx="0" cy="0"/>
          <a:chOff x="0" y="0"/>
          <a:chExt cx="0" cy="0"/>
        </a:xfrm>
      </p:grpSpPr>
      <p:grpSp>
        <p:nvGrpSpPr>
          <p:cNvPr id="24" name="그룹 18"/>
          <p:cNvGrpSpPr/>
          <p:nvPr>
            <p:custDataLst>
              <p:tags r:id="rId2"/>
            </p:custDataLst>
          </p:nvPr>
        </p:nvGrpSpPr>
        <p:grpSpPr>
          <a:xfrm>
            <a:off x="0" y="2266950"/>
            <a:ext cx="2797639" cy="2198740"/>
            <a:chOff x="0" y="1636653"/>
            <a:chExt cx="2633523" cy="1889508"/>
          </a:xfrm>
        </p:grpSpPr>
        <p:sp>
          <p:nvSpPr>
            <p:cNvPr id="25" name="Freeform 113"/>
            <p:cNvSpPr/>
            <p:nvPr>
              <p:custDataLst>
                <p:tags r:id="rId3"/>
              </p:custDataLst>
            </p:nvPr>
          </p:nvSpPr>
          <p:spPr bwMode="auto">
            <a:xfrm>
              <a:off x="748565" y="1637791"/>
              <a:ext cx="916883" cy="916883"/>
            </a:xfrm>
            <a:custGeom>
              <a:avLst/>
              <a:gdLst>
                <a:gd name="T0" fmla="*/ 806 w 806"/>
                <a:gd name="T1" fmla="*/ 806 h 806"/>
                <a:gd name="T2" fmla="*/ 0 w 806"/>
                <a:gd name="T3" fmla="*/ 0 h 806"/>
                <a:gd name="T4" fmla="*/ 806 w 806"/>
                <a:gd name="T5" fmla="*/ 0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806" y="0"/>
                  </a:lnTo>
                  <a:lnTo>
                    <a:pt x="806" y="806"/>
                  </a:lnTo>
                  <a:close/>
                </a:path>
              </a:pathLst>
            </a:custGeom>
            <a:solidFill>
              <a:schemeClr val="accent1">
                <a:lumMod val="60000"/>
                <a:lumOff val="4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26" name="Freeform 115"/>
            <p:cNvSpPr/>
            <p:nvPr>
              <p:custDataLst>
                <p:tags r:id="rId4"/>
              </p:custDataLst>
            </p:nvPr>
          </p:nvSpPr>
          <p:spPr bwMode="auto">
            <a:xfrm>
              <a:off x="1716639" y="1637791"/>
              <a:ext cx="916883" cy="916883"/>
            </a:xfrm>
            <a:custGeom>
              <a:avLst/>
              <a:gdLst>
                <a:gd name="T0" fmla="*/ 806 w 806"/>
                <a:gd name="T1" fmla="*/ 806 h 806"/>
                <a:gd name="T2" fmla="*/ 0 w 806"/>
                <a:gd name="T3" fmla="*/ 0 h 806"/>
                <a:gd name="T4" fmla="*/ 0 w 806"/>
                <a:gd name="T5" fmla="*/ 806 h 806"/>
                <a:gd name="T6" fmla="*/ 806 w 806"/>
                <a:gd name="T7" fmla="*/ 806 h 806"/>
              </a:gdLst>
              <a:ahLst/>
              <a:cxnLst>
                <a:cxn ang="0">
                  <a:pos x="T0" y="T1"/>
                </a:cxn>
                <a:cxn ang="0">
                  <a:pos x="T2" y="T3"/>
                </a:cxn>
                <a:cxn ang="0">
                  <a:pos x="T4" y="T5"/>
                </a:cxn>
                <a:cxn ang="0">
                  <a:pos x="T6" y="T7"/>
                </a:cxn>
              </a:cxnLst>
              <a:rect l="0" t="0" r="r" b="b"/>
              <a:pathLst>
                <a:path w="806" h="806">
                  <a:moveTo>
                    <a:pt x="806" y="806"/>
                  </a:moveTo>
                  <a:lnTo>
                    <a:pt x="0" y="0"/>
                  </a:lnTo>
                  <a:lnTo>
                    <a:pt x="0" y="806"/>
                  </a:lnTo>
                  <a:lnTo>
                    <a:pt x="806" y="806"/>
                  </a:lnTo>
                  <a:close/>
                </a:path>
              </a:pathLst>
            </a:custGeom>
            <a:solidFill>
              <a:schemeClr val="accent1">
                <a:lumMod val="60000"/>
                <a:lumOff val="4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27" name="Freeform 117"/>
            <p:cNvSpPr/>
            <p:nvPr>
              <p:custDataLst>
                <p:tags r:id="rId5"/>
              </p:custDataLst>
            </p:nvPr>
          </p:nvSpPr>
          <p:spPr bwMode="auto">
            <a:xfrm>
              <a:off x="1716640" y="2607003"/>
              <a:ext cx="916883" cy="918021"/>
            </a:xfrm>
            <a:custGeom>
              <a:avLst/>
              <a:gdLst>
                <a:gd name="T0" fmla="*/ 0 w 806"/>
                <a:gd name="T1" fmla="*/ 807 h 807"/>
                <a:gd name="T2" fmla="*/ 806 w 806"/>
                <a:gd name="T3" fmla="*/ 0 h 807"/>
                <a:gd name="T4" fmla="*/ 0 w 806"/>
                <a:gd name="T5" fmla="*/ 0 h 807"/>
                <a:gd name="T6" fmla="*/ 0 w 806"/>
                <a:gd name="T7" fmla="*/ 807 h 807"/>
              </a:gdLst>
              <a:ahLst/>
              <a:cxnLst>
                <a:cxn ang="0">
                  <a:pos x="T0" y="T1"/>
                </a:cxn>
                <a:cxn ang="0">
                  <a:pos x="T2" y="T3"/>
                </a:cxn>
                <a:cxn ang="0">
                  <a:pos x="T4" y="T5"/>
                </a:cxn>
                <a:cxn ang="0">
                  <a:pos x="T6" y="T7"/>
                </a:cxn>
              </a:cxnLst>
              <a:rect l="0" t="0" r="r" b="b"/>
              <a:pathLst>
                <a:path w="806" h="807">
                  <a:moveTo>
                    <a:pt x="0" y="807"/>
                  </a:moveTo>
                  <a:lnTo>
                    <a:pt x="806" y="0"/>
                  </a:lnTo>
                  <a:lnTo>
                    <a:pt x="0" y="0"/>
                  </a:lnTo>
                  <a:lnTo>
                    <a:pt x="0" y="807"/>
                  </a:lnTo>
                  <a:close/>
                </a:path>
              </a:pathLst>
            </a:custGeom>
            <a:solidFill>
              <a:schemeClr val="accent1">
                <a:lumMod val="40000"/>
                <a:lumOff val="6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28" name="Freeform 119"/>
            <p:cNvSpPr/>
            <p:nvPr>
              <p:custDataLst>
                <p:tags r:id="rId6"/>
              </p:custDataLst>
            </p:nvPr>
          </p:nvSpPr>
          <p:spPr bwMode="auto">
            <a:xfrm>
              <a:off x="748565" y="2608140"/>
              <a:ext cx="916883" cy="916883"/>
            </a:xfrm>
            <a:custGeom>
              <a:avLst/>
              <a:gdLst>
                <a:gd name="T0" fmla="*/ 0 w 806"/>
                <a:gd name="T1" fmla="*/ 806 h 806"/>
                <a:gd name="T2" fmla="*/ 806 w 806"/>
                <a:gd name="T3" fmla="*/ 0 h 806"/>
                <a:gd name="T4" fmla="*/ 806 w 806"/>
                <a:gd name="T5" fmla="*/ 806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806" y="806"/>
                  </a:lnTo>
                  <a:lnTo>
                    <a:pt x="0" y="806"/>
                  </a:lnTo>
                  <a:close/>
                </a:path>
              </a:pathLst>
            </a:custGeom>
            <a:solidFill>
              <a:schemeClr val="tx1">
                <a:lumMod val="50000"/>
                <a:lumOff val="5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29" name="Freeform 118"/>
            <p:cNvSpPr/>
            <p:nvPr>
              <p:custDataLst>
                <p:tags r:id="rId7"/>
              </p:custDataLst>
            </p:nvPr>
          </p:nvSpPr>
          <p:spPr bwMode="auto">
            <a:xfrm>
              <a:off x="1716639" y="2607003"/>
              <a:ext cx="916883" cy="918021"/>
            </a:xfrm>
            <a:custGeom>
              <a:avLst/>
              <a:gdLst>
                <a:gd name="T0" fmla="*/ 0 w 806"/>
                <a:gd name="T1" fmla="*/ 0 h 807"/>
                <a:gd name="T2" fmla="*/ 806 w 806"/>
                <a:gd name="T3" fmla="*/ 807 h 807"/>
                <a:gd name="T4" fmla="*/ 0 w 806"/>
                <a:gd name="T5" fmla="*/ 807 h 807"/>
                <a:gd name="T6" fmla="*/ 0 w 806"/>
                <a:gd name="T7" fmla="*/ 0 h 807"/>
              </a:gdLst>
              <a:ahLst/>
              <a:cxnLst>
                <a:cxn ang="0">
                  <a:pos x="T0" y="T1"/>
                </a:cxn>
                <a:cxn ang="0">
                  <a:pos x="T2" y="T3"/>
                </a:cxn>
                <a:cxn ang="0">
                  <a:pos x="T4" y="T5"/>
                </a:cxn>
                <a:cxn ang="0">
                  <a:pos x="T6" y="T7"/>
                </a:cxn>
              </a:cxnLst>
              <a:rect l="0" t="0" r="r" b="b"/>
              <a:pathLst>
                <a:path w="806" h="807">
                  <a:moveTo>
                    <a:pt x="0" y="0"/>
                  </a:moveTo>
                  <a:lnTo>
                    <a:pt x="806" y="807"/>
                  </a:lnTo>
                  <a:lnTo>
                    <a:pt x="0" y="807"/>
                  </a:lnTo>
                  <a:lnTo>
                    <a:pt x="0" y="0"/>
                  </a:lnTo>
                  <a:close/>
                </a:path>
              </a:pathLst>
            </a:custGeom>
            <a:solidFill>
              <a:schemeClr val="accent1">
                <a:lumMod val="40000"/>
                <a:lumOff val="6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0" name="Freeform 116"/>
            <p:cNvSpPr/>
            <p:nvPr>
              <p:custDataLst>
                <p:tags r:id="rId8"/>
              </p:custDataLst>
            </p:nvPr>
          </p:nvSpPr>
          <p:spPr bwMode="auto">
            <a:xfrm>
              <a:off x="1716639" y="1637791"/>
              <a:ext cx="916883" cy="916883"/>
            </a:xfrm>
            <a:custGeom>
              <a:avLst/>
              <a:gdLst>
                <a:gd name="T0" fmla="*/ 0 w 806"/>
                <a:gd name="T1" fmla="*/ 806 h 806"/>
                <a:gd name="T2" fmla="*/ 806 w 806"/>
                <a:gd name="T3" fmla="*/ 0 h 806"/>
                <a:gd name="T4" fmla="*/ 0 w 806"/>
                <a:gd name="T5" fmla="*/ 0 h 806"/>
                <a:gd name="T6" fmla="*/ 0 w 806"/>
                <a:gd name="T7" fmla="*/ 806 h 806"/>
              </a:gdLst>
              <a:ahLst/>
              <a:cxnLst>
                <a:cxn ang="0">
                  <a:pos x="T0" y="T1"/>
                </a:cxn>
                <a:cxn ang="0">
                  <a:pos x="T2" y="T3"/>
                </a:cxn>
                <a:cxn ang="0">
                  <a:pos x="T4" y="T5"/>
                </a:cxn>
                <a:cxn ang="0">
                  <a:pos x="T6" y="T7"/>
                </a:cxn>
              </a:cxnLst>
              <a:rect l="0" t="0" r="r" b="b"/>
              <a:pathLst>
                <a:path w="806" h="806">
                  <a:moveTo>
                    <a:pt x="0" y="806"/>
                  </a:moveTo>
                  <a:lnTo>
                    <a:pt x="806" y="0"/>
                  </a:lnTo>
                  <a:lnTo>
                    <a:pt x="0" y="0"/>
                  </a:lnTo>
                  <a:lnTo>
                    <a:pt x="0" y="806"/>
                  </a:lnTo>
                  <a:close/>
                </a:path>
              </a:pathLst>
            </a:custGeom>
            <a:solidFill>
              <a:schemeClr val="accent1"/>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1" name="Freeform 13"/>
            <p:cNvSpPr/>
            <p:nvPr>
              <p:custDataLst>
                <p:tags r:id="rId9"/>
              </p:custDataLst>
            </p:nvPr>
          </p:nvSpPr>
          <p:spPr bwMode="auto">
            <a:xfrm>
              <a:off x="0" y="1636653"/>
              <a:ext cx="1139177" cy="918021"/>
            </a:xfrm>
            <a:custGeom>
              <a:avLst/>
              <a:gdLst/>
              <a:ahLst/>
              <a:cxnLst/>
              <a:rect l="l" t="t" r="r" b="b"/>
              <a:pathLst>
                <a:path w="1589739" h="1281113">
                  <a:moveTo>
                    <a:pt x="0" y="0"/>
                  </a:moveTo>
                  <a:lnTo>
                    <a:pt x="949977" y="0"/>
                  </a:lnTo>
                  <a:lnTo>
                    <a:pt x="1589739" y="639763"/>
                  </a:lnTo>
                  <a:lnTo>
                    <a:pt x="949977" y="1281113"/>
                  </a:lnTo>
                  <a:lnTo>
                    <a:pt x="0" y="1281113"/>
                  </a:lnTo>
                  <a:close/>
                </a:path>
              </a:pathLst>
            </a:custGeom>
            <a:solidFill>
              <a:schemeClr val="accent1">
                <a:lumMod val="60000"/>
                <a:lumOff val="4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2" name="Freeform 13"/>
            <p:cNvSpPr/>
            <p:nvPr>
              <p:custDataLst>
                <p:tags r:id="rId10"/>
              </p:custDataLst>
            </p:nvPr>
          </p:nvSpPr>
          <p:spPr bwMode="auto">
            <a:xfrm>
              <a:off x="0" y="2608140"/>
              <a:ext cx="1139177" cy="918021"/>
            </a:xfrm>
            <a:custGeom>
              <a:avLst/>
              <a:gdLst/>
              <a:ahLst/>
              <a:cxnLst/>
              <a:rect l="l" t="t" r="r" b="b"/>
              <a:pathLst>
                <a:path w="1589739" h="1281113">
                  <a:moveTo>
                    <a:pt x="0" y="0"/>
                  </a:moveTo>
                  <a:lnTo>
                    <a:pt x="949977" y="0"/>
                  </a:lnTo>
                  <a:lnTo>
                    <a:pt x="1589739" y="639763"/>
                  </a:lnTo>
                  <a:lnTo>
                    <a:pt x="949977" y="1281113"/>
                  </a:lnTo>
                  <a:lnTo>
                    <a:pt x="0" y="1281113"/>
                  </a:lnTo>
                  <a:close/>
                </a:path>
              </a:pathLst>
            </a:custGeom>
            <a:solidFill>
              <a:schemeClr val="tx1">
                <a:lumMod val="50000"/>
                <a:lumOff val="50000"/>
                <a:alpha val="2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3" name="Freeform 120"/>
            <p:cNvSpPr/>
            <p:nvPr>
              <p:custDataLst>
                <p:tags r:id="rId11"/>
              </p:custDataLst>
            </p:nvPr>
          </p:nvSpPr>
          <p:spPr bwMode="auto">
            <a:xfrm>
              <a:off x="747427" y="2607003"/>
              <a:ext cx="918021" cy="918021"/>
            </a:xfrm>
            <a:custGeom>
              <a:avLst/>
              <a:gdLst>
                <a:gd name="T0" fmla="*/ 807 w 807"/>
                <a:gd name="T1" fmla="*/ 807 h 807"/>
                <a:gd name="T2" fmla="*/ 0 w 807"/>
                <a:gd name="T3" fmla="*/ 0 h 807"/>
                <a:gd name="T4" fmla="*/ 807 w 807"/>
                <a:gd name="T5" fmla="*/ 0 h 807"/>
                <a:gd name="T6" fmla="*/ 807 w 807"/>
                <a:gd name="T7" fmla="*/ 807 h 807"/>
              </a:gdLst>
              <a:ahLst/>
              <a:cxnLst>
                <a:cxn ang="0">
                  <a:pos x="T0" y="T1"/>
                </a:cxn>
                <a:cxn ang="0">
                  <a:pos x="T2" y="T3"/>
                </a:cxn>
                <a:cxn ang="0">
                  <a:pos x="T4" y="T5"/>
                </a:cxn>
                <a:cxn ang="0">
                  <a:pos x="T6" y="T7"/>
                </a:cxn>
              </a:cxnLst>
              <a:rect l="0" t="0" r="r" b="b"/>
              <a:pathLst>
                <a:path w="807" h="807">
                  <a:moveTo>
                    <a:pt x="807" y="807"/>
                  </a:moveTo>
                  <a:lnTo>
                    <a:pt x="0" y="0"/>
                  </a:lnTo>
                  <a:lnTo>
                    <a:pt x="807" y="0"/>
                  </a:lnTo>
                  <a:lnTo>
                    <a:pt x="807" y="807"/>
                  </a:lnTo>
                  <a:close/>
                </a:path>
              </a:pathLst>
            </a:custGeom>
            <a:solidFill>
              <a:schemeClr val="accent1">
                <a:lumMod val="75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sp>
          <p:nvSpPr>
            <p:cNvPr id="34" name="Freeform 114"/>
            <p:cNvSpPr/>
            <p:nvPr>
              <p:custDataLst>
                <p:tags r:id="rId12"/>
              </p:custDataLst>
            </p:nvPr>
          </p:nvSpPr>
          <p:spPr bwMode="auto">
            <a:xfrm>
              <a:off x="748565" y="1637791"/>
              <a:ext cx="916883" cy="916883"/>
            </a:xfrm>
            <a:custGeom>
              <a:avLst/>
              <a:gdLst>
                <a:gd name="T0" fmla="*/ 806 w 806"/>
                <a:gd name="T1" fmla="*/ 0 h 806"/>
                <a:gd name="T2" fmla="*/ 0 w 806"/>
                <a:gd name="T3" fmla="*/ 806 h 806"/>
                <a:gd name="T4" fmla="*/ 806 w 806"/>
                <a:gd name="T5" fmla="*/ 806 h 806"/>
                <a:gd name="T6" fmla="*/ 806 w 806"/>
                <a:gd name="T7" fmla="*/ 0 h 806"/>
              </a:gdLst>
              <a:ahLst/>
              <a:cxnLst>
                <a:cxn ang="0">
                  <a:pos x="T0" y="T1"/>
                </a:cxn>
                <a:cxn ang="0">
                  <a:pos x="T2" y="T3"/>
                </a:cxn>
                <a:cxn ang="0">
                  <a:pos x="T4" y="T5"/>
                </a:cxn>
                <a:cxn ang="0">
                  <a:pos x="T6" y="T7"/>
                </a:cxn>
              </a:cxnLst>
              <a:rect l="0" t="0" r="r" b="b"/>
              <a:pathLst>
                <a:path w="806" h="806">
                  <a:moveTo>
                    <a:pt x="806" y="0"/>
                  </a:moveTo>
                  <a:lnTo>
                    <a:pt x="0" y="806"/>
                  </a:lnTo>
                  <a:lnTo>
                    <a:pt x="806" y="806"/>
                  </a:lnTo>
                  <a:lnTo>
                    <a:pt x="806" y="0"/>
                  </a:lnTo>
                  <a:close/>
                </a:path>
              </a:pathLst>
            </a:custGeom>
            <a:solidFill>
              <a:schemeClr val="accent1">
                <a:lumMod val="60000"/>
                <a:lumOff val="40000"/>
              </a:schemeClr>
            </a:solidFill>
            <a:ln>
              <a:noFill/>
            </a:ln>
          </p:spPr>
          <p:txBody>
            <a:bodyPr vert="horz" wrap="square" lIns="91440" tIns="45720" rIns="91440" bIns="45720" numCol="1" anchor="t" anchorCtr="false" compatLnSpc="true"/>
            <a:lstStyle>
              <a:defPPr>
                <a:defRPr lang="ko-KR"/>
              </a:defPPr>
              <a:lvl1pPr marL="0" algn="l" defTabSz="1218565" rtl="0" eaLnBrk="1" latinLnBrk="1" hangingPunct="1">
                <a:defRPr sz="2400" kern="1200">
                  <a:solidFill>
                    <a:schemeClr val="tx1"/>
                  </a:solidFill>
                  <a:latin typeface="+mn-lt"/>
                  <a:ea typeface="+mn-ea"/>
                  <a:cs typeface="+mn-cs"/>
                </a:defRPr>
              </a:lvl1pPr>
              <a:lvl2pPr marL="609600" algn="l" defTabSz="1218565" rtl="0" eaLnBrk="1" latinLnBrk="1" hangingPunct="1">
                <a:defRPr sz="2400" kern="1200">
                  <a:solidFill>
                    <a:schemeClr val="tx1"/>
                  </a:solidFill>
                  <a:latin typeface="+mn-lt"/>
                  <a:ea typeface="+mn-ea"/>
                  <a:cs typeface="+mn-cs"/>
                </a:defRPr>
              </a:lvl2pPr>
              <a:lvl3pPr marL="1219200" algn="l" defTabSz="1218565" rtl="0" eaLnBrk="1" latinLnBrk="1" hangingPunct="1">
                <a:defRPr sz="2400" kern="1200">
                  <a:solidFill>
                    <a:schemeClr val="tx1"/>
                  </a:solidFill>
                  <a:latin typeface="+mn-lt"/>
                  <a:ea typeface="+mn-ea"/>
                  <a:cs typeface="+mn-cs"/>
                </a:defRPr>
              </a:lvl3pPr>
              <a:lvl4pPr marL="1828800" algn="l" defTabSz="1218565" rtl="0" eaLnBrk="1" latinLnBrk="1" hangingPunct="1">
                <a:defRPr sz="2400" kern="1200">
                  <a:solidFill>
                    <a:schemeClr val="tx1"/>
                  </a:solidFill>
                  <a:latin typeface="+mn-lt"/>
                  <a:ea typeface="+mn-ea"/>
                  <a:cs typeface="+mn-cs"/>
                </a:defRPr>
              </a:lvl4pPr>
              <a:lvl5pPr marL="2438400" algn="l" defTabSz="1218565" rtl="0" eaLnBrk="1" latinLnBrk="1" hangingPunct="1">
                <a:defRPr sz="2400" kern="1200">
                  <a:solidFill>
                    <a:schemeClr val="tx1"/>
                  </a:solidFill>
                  <a:latin typeface="+mn-lt"/>
                  <a:ea typeface="+mn-ea"/>
                  <a:cs typeface="+mn-cs"/>
                </a:defRPr>
              </a:lvl5pPr>
              <a:lvl6pPr marL="3048000" algn="l" defTabSz="1218565" rtl="0" eaLnBrk="1" latinLnBrk="1" hangingPunct="1">
                <a:defRPr sz="2400" kern="1200">
                  <a:solidFill>
                    <a:schemeClr val="tx1"/>
                  </a:solidFill>
                  <a:latin typeface="+mn-lt"/>
                  <a:ea typeface="+mn-ea"/>
                  <a:cs typeface="+mn-cs"/>
                </a:defRPr>
              </a:lvl6pPr>
              <a:lvl7pPr marL="3657600" algn="l" defTabSz="1218565" rtl="0" eaLnBrk="1" latinLnBrk="1" hangingPunct="1">
                <a:defRPr sz="2400" kern="1200">
                  <a:solidFill>
                    <a:schemeClr val="tx1"/>
                  </a:solidFill>
                  <a:latin typeface="+mn-lt"/>
                  <a:ea typeface="+mn-ea"/>
                  <a:cs typeface="+mn-cs"/>
                </a:defRPr>
              </a:lvl7pPr>
              <a:lvl8pPr marL="4267200" algn="l" defTabSz="1218565" rtl="0" eaLnBrk="1" latinLnBrk="1" hangingPunct="1">
                <a:defRPr sz="2400" kern="1200">
                  <a:solidFill>
                    <a:schemeClr val="tx1"/>
                  </a:solidFill>
                  <a:latin typeface="+mn-lt"/>
                  <a:ea typeface="+mn-ea"/>
                  <a:cs typeface="+mn-cs"/>
                </a:defRPr>
              </a:lvl8pPr>
              <a:lvl9pPr marL="4876800" algn="l" defTabSz="1218565" rtl="0" eaLnBrk="1" latinLnBrk="1" hangingPunct="1">
                <a:defRPr sz="2400" kern="1200">
                  <a:solidFill>
                    <a:schemeClr val="tx1"/>
                  </a:solidFill>
                  <a:latin typeface="+mn-lt"/>
                  <a:ea typeface="+mn-ea"/>
                  <a:cs typeface="+mn-cs"/>
                </a:defRPr>
              </a:lvl9pPr>
            </a:lstStyle>
            <a:p>
              <a:pPr lvl="0"/>
              <a:endParaRPr lang="ko-KR" altLang="en-US" sz="3200">
                <a:latin typeface="微软雅黑" panose="020B0503020204020204" pitchFamily="34" charset="-122"/>
                <a:cs typeface="微软雅黑" panose="020B0503020204020204" pitchFamily="34" charset="-122"/>
              </a:endParaRPr>
            </a:p>
          </p:txBody>
        </p:sp>
      </p:grpSp>
      <p:sp>
        <p:nvSpPr>
          <p:cNvPr id="20" name="标题 1"/>
          <p:cNvSpPr>
            <a:spLocks noGrp="true"/>
          </p:cNvSpPr>
          <p:nvPr>
            <p:ph type="title"/>
            <p:custDataLst>
              <p:tags r:id="rId13"/>
            </p:custDataLst>
          </p:nvPr>
        </p:nvSpPr>
        <p:spPr>
          <a:xfrm>
            <a:off x="3512819" y="2542907"/>
            <a:ext cx="8007668" cy="777796"/>
          </a:xfrm>
        </p:spPr>
        <p:txBody>
          <a:bodyPr anchor="ctr">
            <a:normAutofit/>
          </a:bodyPr>
          <a:lstStyle>
            <a:lvl1pPr>
              <a:defRPr sz="3600" b="1">
                <a:solidFill>
                  <a:schemeClr val="tx1">
                    <a:lumMod val="85000"/>
                    <a:lumOff val="15000"/>
                  </a:schemeClr>
                </a:solidFill>
              </a:defRPr>
            </a:lvl1pPr>
          </a:lstStyle>
          <a:p>
            <a:r>
              <a:rPr lang="zh-CN" altLang="en-US" dirty="0"/>
              <a:t>单击此处编辑母版标题样式</a:t>
            </a:r>
            <a:endParaRPr lang="zh-CN" altLang="en-US" dirty="0"/>
          </a:p>
        </p:txBody>
      </p:sp>
      <p:sp>
        <p:nvSpPr>
          <p:cNvPr id="21" name="文本占位符 2"/>
          <p:cNvSpPr>
            <a:spLocks noGrp="true"/>
          </p:cNvSpPr>
          <p:nvPr>
            <p:ph type="body" idx="1"/>
            <p:custDataLst>
              <p:tags r:id="rId14"/>
            </p:custDataLst>
          </p:nvPr>
        </p:nvSpPr>
        <p:spPr>
          <a:xfrm>
            <a:off x="3512819" y="3450067"/>
            <a:ext cx="8007668" cy="1015623"/>
          </a:xfrm>
        </p:spPr>
        <p:txBody>
          <a:bodyPr anchor="t">
            <a:normAutofit/>
          </a:bodyPr>
          <a:lstStyle>
            <a:lvl1pPr marL="0" indent="0">
              <a:buNone/>
              <a:defRPr sz="18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cxnSp>
        <p:nvCxnSpPr>
          <p:cNvPr id="23" name="直接连接符 22"/>
          <p:cNvCxnSpPr/>
          <p:nvPr>
            <p:custDataLst>
              <p:tags r:id="rId15"/>
            </p:custDataLst>
          </p:nvPr>
        </p:nvCxnSpPr>
        <p:spPr>
          <a:xfrm>
            <a:off x="2933700" y="2463164"/>
            <a:ext cx="8562974"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true"/>
          </p:cNvSpPr>
          <p:nvPr>
            <p:ph type="dt" sz="half" idx="10"/>
            <p:custDataLst>
              <p:tags r:id="rId16"/>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17"/>
            </p:custDataLst>
          </p:nvPr>
        </p:nvSpPr>
        <p:spPr/>
        <p:txBody>
          <a:bodyPr/>
          <a:lstStyle/>
          <a:p>
            <a:endParaRPr lang="zh-CN" altLang="en-US" dirty="0"/>
          </a:p>
        </p:txBody>
      </p:sp>
      <p:sp>
        <p:nvSpPr>
          <p:cNvPr id="4" name="灯片编号占位符 3"/>
          <p:cNvSpPr>
            <a:spLocks noGrp="true"/>
          </p:cNvSpPr>
          <p:nvPr>
            <p:ph type="sldNum" sz="quarter" idx="12"/>
            <p:custDataLst>
              <p:tags r:id="rId18"/>
            </p:custDataLst>
          </p:nvPr>
        </p:nvSpPr>
        <p:spPr/>
        <p:txBody>
          <a:bodyPr/>
          <a:lstStyle/>
          <a:p>
            <a:fld id="{49AE70B2-8BF9-45C0-BB95-33D1B9D3A854}" type="slidenum">
              <a:rPr lang="zh-CN" altLang="en-US" smtClean="0"/>
            </a:fld>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a:normAutofit/>
          </a:bodyPr>
          <a:lstStyle>
            <a:lvl1pPr>
              <a:defRPr sz="4000"/>
            </a:lvl1pPr>
          </a:lstStyle>
          <a:p>
            <a:r>
              <a:rPr lang="zh-CN" altLang="en-US" dirty="0"/>
              <a:t>单击此处编辑母版标题样式</a:t>
            </a:r>
            <a:endParaRPr lang="zh-CN" altLang="en-US" dirty="0"/>
          </a:p>
        </p:txBody>
      </p:sp>
      <p:sp>
        <p:nvSpPr>
          <p:cNvPr id="3" name="内容占位符 2"/>
          <p:cNvSpPr>
            <a:spLocks noGrp="true"/>
          </p:cNvSpPr>
          <p:nvPr>
            <p:ph sz="half" idx="1"/>
            <p:custDataLst>
              <p:tags r:id="rId3"/>
            </p:custDataLst>
          </p:nvPr>
        </p:nvSpPr>
        <p:spPr>
          <a:xfrm>
            <a:off x="874712" y="1854200"/>
            <a:ext cx="5112000" cy="432117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true"/>
          </p:cNvSpPr>
          <p:nvPr>
            <p:ph sz="half" idx="2"/>
            <p:custDataLst>
              <p:tags r:id="rId4"/>
            </p:custDataLst>
          </p:nvPr>
        </p:nvSpPr>
        <p:spPr>
          <a:xfrm>
            <a:off x="6198600" y="1854200"/>
            <a:ext cx="5112000" cy="4321175"/>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874800" y="334800"/>
            <a:ext cx="10440000" cy="1368000"/>
          </a:xfrm>
        </p:spPr>
        <p:txBody>
          <a:bodyPr>
            <a:normAutofit/>
          </a:bodyPr>
          <a:lstStyle>
            <a:lvl1pPr>
              <a:defRPr sz="4000"/>
            </a:lvl1p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3"/>
            </p:custDataLst>
          </p:nvPr>
        </p:nvSpPr>
        <p:spPr>
          <a:xfrm>
            <a:off x="874713" y="1854298"/>
            <a:ext cx="5112000"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true"/>
          </p:cNvSpPr>
          <p:nvPr>
            <p:ph sz="half" idx="2"/>
            <p:custDataLst>
              <p:tags r:id="rId4"/>
            </p:custDataLst>
          </p:nvPr>
        </p:nvSpPr>
        <p:spPr>
          <a:xfrm>
            <a:off x="874712" y="2716271"/>
            <a:ext cx="5112000" cy="34560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true"/>
          </p:cNvSpPr>
          <p:nvPr>
            <p:ph type="body" sz="quarter" idx="3"/>
            <p:custDataLst>
              <p:tags r:id="rId5"/>
            </p:custDataLst>
          </p:nvPr>
        </p:nvSpPr>
        <p:spPr>
          <a:xfrm>
            <a:off x="6195764" y="1854298"/>
            <a:ext cx="5112000" cy="7200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true"/>
          </p:cNvSpPr>
          <p:nvPr>
            <p:ph sz="quarter" idx="4"/>
            <p:custDataLst>
              <p:tags r:id="rId6"/>
            </p:custDataLst>
          </p:nvPr>
        </p:nvSpPr>
        <p:spPr>
          <a:xfrm>
            <a:off x="6195760" y="2716271"/>
            <a:ext cx="5112001" cy="34560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a:normAutofit/>
          </a:bodyPr>
          <a:lstStyle>
            <a:lvl1pPr>
              <a:defRPr sz="4000"/>
            </a:lvl1pPr>
          </a:lstStyle>
          <a:p>
            <a:r>
              <a:rPr lang="zh-CN" altLang="en-US" dirty="0"/>
              <a:t>单击此处编辑母版标题样式</a:t>
            </a:r>
            <a:endParaRPr lang="zh-CN" altLang="en-US" dirty="0"/>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874800" y="334800"/>
            <a:ext cx="4176000" cy="1620000"/>
          </a:xfrm>
        </p:spPr>
        <p:txBody>
          <a:bodyPr anchor="t" anchorCtr="false">
            <a:normAutofit/>
          </a:bodyPr>
          <a:lstStyle>
            <a:lvl1pPr>
              <a:defRPr sz="4000"/>
            </a:lvl1pPr>
          </a:lstStyle>
          <a:p>
            <a:r>
              <a:rPr lang="zh-CN" altLang="en-US" dirty="0"/>
              <a:t>单击此处编辑母版标题样式</a:t>
            </a:r>
            <a:endParaRPr lang="zh-CN" altLang="en-US" dirty="0"/>
          </a:p>
        </p:txBody>
      </p:sp>
      <p:sp>
        <p:nvSpPr>
          <p:cNvPr id="3" name="图片占位符 2"/>
          <p:cNvSpPr>
            <a:spLocks noGrp="true" noChangeAspect="true"/>
          </p:cNvSpPr>
          <p:nvPr>
            <p:ph type="pic" idx="1"/>
            <p:custDataLst>
              <p:tags r:id="rId3"/>
            </p:custDataLst>
          </p:nvPr>
        </p:nvSpPr>
        <p:spPr>
          <a:xfrm>
            <a:off x="5193525" y="334800"/>
            <a:ext cx="6120000" cy="583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true"/>
          </p:cNvSpPr>
          <p:nvPr>
            <p:ph type="body" sz="half" idx="2"/>
            <p:custDataLst>
              <p:tags r:id="rId4"/>
            </p:custDataLst>
          </p:nvPr>
        </p:nvSpPr>
        <p:spPr>
          <a:xfrm>
            <a:off x="874800" y="2111473"/>
            <a:ext cx="4176000" cy="40536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true"/>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6"/>
            </p:custDataLst>
          </p:nvPr>
        </p:nvSpPr>
        <p:spPr/>
        <p:txBody>
          <a:bodyPr/>
          <a:lstStyle/>
          <a:p>
            <a:endParaRPr lang="zh-CN" altLang="en-US" dirty="0"/>
          </a:p>
        </p:txBody>
      </p:sp>
      <p:sp>
        <p:nvSpPr>
          <p:cNvPr id="7" name="灯片编号占位符 6"/>
          <p:cNvSpPr>
            <a:spLocks noGrp="true"/>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custDataLst>
              <p:tags r:id="rId2"/>
            </p:custDataLst>
          </p:nvPr>
        </p:nvSpPr>
        <p:spPr>
          <a:xfrm>
            <a:off x="9795909" y="333375"/>
            <a:ext cx="1512000" cy="5832000"/>
          </a:xfrm>
        </p:spPr>
        <p:txBody>
          <a:bodyPr vert="eaVert">
            <a:normAutofit/>
          </a:bodyPr>
          <a:lstStyle>
            <a:lvl1pPr>
              <a:defRPr sz="3600"/>
            </a:lvl1pPr>
          </a:lstStyle>
          <a:p>
            <a:r>
              <a:rPr lang="zh-CN" altLang="en-US" dirty="0"/>
              <a:t>单击此处编辑母版标题样式</a:t>
            </a:r>
            <a:endParaRPr lang="zh-CN" altLang="en-US" dirty="0"/>
          </a:p>
        </p:txBody>
      </p:sp>
      <p:sp>
        <p:nvSpPr>
          <p:cNvPr id="3" name="竖排文字占位符 2"/>
          <p:cNvSpPr>
            <a:spLocks noGrp="true"/>
          </p:cNvSpPr>
          <p:nvPr>
            <p:ph type="body" orient="vert" idx="1"/>
            <p:custDataLst>
              <p:tags r:id="rId3"/>
            </p:custDataLst>
          </p:nvPr>
        </p:nvSpPr>
        <p:spPr>
          <a:xfrm>
            <a:off x="874800" y="334800"/>
            <a:ext cx="8784000" cy="5832000"/>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195.xml"/><Relationship Id="rId18" Type="http://schemas.openxmlformats.org/officeDocument/2006/relationships/tags" Target="../tags/tag194.xml"/><Relationship Id="rId17" Type="http://schemas.openxmlformats.org/officeDocument/2006/relationships/tags" Target="../tags/tag193.xml"/><Relationship Id="rId16" Type="http://schemas.openxmlformats.org/officeDocument/2006/relationships/tags" Target="../tags/tag192.xml"/><Relationship Id="rId15" Type="http://schemas.openxmlformats.org/officeDocument/2006/relationships/tags" Target="../tags/tag191.xml"/><Relationship Id="rId14" Type="http://schemas.openxmlformats.org/officeDocument/2006/relationships/tags" Target="../tags/tag19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4"/>
            </p:custDataLst>
          </p:nvPr>
        </p:nvSpPr>
        <p:spPr>
          <a:xfrm>
            <a:off x="876000" y="333375"/>
            <a:ext cx="10440000" cy="1366838"/>
          </a:xfrm>
          <a:prstGeom prst="rect">
            <a:avLst/>
          </a:prstGeom>
        </p:spPr>
        <p:txBody>
          <a:bodyPr vert="horz" lIns="91440" tIns="45720" rIns="91440" bIns="46800" rtlCol="0" anchor="b">
            <a:norm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5"/>
            </p:custDataLst>
          </p:nvPr>
        </p:nvSpPr>
        <p:spPr>
          <a:xfrm>
            <a:off x="876000" y="1854000"/>
            <a:ext cx="10440000" cy="4320000"/>
          </a:xfrm>
          <a:prstGeom prst="rect">
            <a:avLst/>
          </a:prstGeom>
        </p:spPr>
        <p:txBody>
          <a:bodyPr vert="horz" lIns="91440" tIns="45720" rIns="9144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6"/>
            </p:custDataLst>
          </p:nvPr>
        </p:nvSpPr>
        <p:spPr>
          <a:xfrm>
            <a:off x="879742" y="6349833"/>
            <a:ext cx="2700000" cy="316800"/>
          </a:xfrm>
          <a:prstGeom prst="rect">
            <a:avLst/>
          </a:prstGeom>
        </p:spPr>
        <p:txBody>
          <a:bodyPr vert="horz" lIns="91440" tIns="45720" rIns="91440" bIns="46800" rtlCol="0" anchor="ctr">
            <a:normAutofit/>
          </a:bodyPr>
          <a:lstStyle>
            <a:lvl1pPr algn="l">
              <a:defRPr sz="1200">
                <a:solidFill>
                  <a:schemeClr val="tx1">
                    <a:tint val="75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fld id="{760FBDFE-C587-4B4C-A407-44438C67B59E}" type="datetimeFigureOut">
              <a:rPr lang="zh-CN" altLang="en-US" smtClean="0"/>
            </a:fld>
            <a:endParaRPr lang="zh-CN" altLang="en-US" dirty="0"/>
          </a:p>
        </p:txBody>
      </p:sp>
      <p:sp>
        <p:nvSpPr>
          <p:cNvPr id="5" name="页脚占位符 4"/>
          <p:cNvSpPr>
            <a:spLocks noGrp="true"/>
          </p:cNvSpPr>
          <p:nvPr>
            <p:ph type="ftr" sz="quarter" idx="3"/>
            <p:custDataLst>
              <p:tags r:id="rId17"/>
            </p:custDataLst>
          </p:nvPr>
        </p:nvSpPr>
        <p:spPr>
          <a:xfrm>
            <a:off x="4116000" y="6349833"/>
            <a:ext cx="3960000" cy="316800"/>
          </a:xfrm>
          <a:prstGeom prst="rect">
            <a:avLst/>
          </a:prstGeom>
        </p:spPr>
        <p:txBody>
          <a:bodyPr vert="horz" lIns="91440" tIns="45720" rIns="91440" bIns="46800" rtlCol="0" anchor="ctr">
            <a:normAutofit/>
          </a:bodyPr>
          <a:lstStyle>
            <a:lvl1pPr algn="ctr">
              <a:defRPr sz="1200">
                <a:solidFill>
                  <a:schemeClr val="tx1">
                    <a:tint val="75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endParaRPr lang="zh-CN" altLang="en-US" dirty="0"/>
          </a:p>
        </p:txBody>
      </p:sp>
      <p:sp>
        <p:nvSpPr>
          <p:cNvPr id="6" name="灯片编号占位符 5"/>
          <p:cNvSpPr>
            <a:spLocks noGrp="true"/>
          </p:cNvSpPr>
          <p:nvPr>
            <p:ph type="sldNum" sz="quarter" idx="4"/>
            <p:custDataLst>
              <p:tags r:id="rId18"/>
            </p:custDataLst>
          </p:nvPr>
        </p:nvSpPr>
        <p:spPr>
          <a:xfrm>
            <a:off x="8610600" y="6349833"/>
            <a:ext cx="2700000" cy="316800"/>
          </a:xfrm>
          <a:prstGeom prst="rect">
            <a:avLst/>
          </a:prstGeom>
        </p:spPr>
        <p:txBody>
          <a:bodyPr vert="horz" lIns="91440" tIns="45720" rIns="91440" bIns="46800" rtlCol="0" anchor="ctr">
            <a:normAutofit/>
          </a:bodyPr>
          <a:lstStyle>
            <a:lvl1pPr algn="r">
              <a:defRPr sz="1200">
                <a:solidFill>
                  <a:schemeClr val="tx1">
                    <a:tint val="75000"/>
                  </a:schemeClr>
                </a:solidFill>
                <a:latin typeface="微软雅黑" panose="020B0503020204020204" pitchFamily="34" charset="-122"/>
                <a:ea typeface="微软雅黑" panose="020B0503020204020204" pitchFamily="34" charset="-122"/>
                <a:cs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true"/>
          <p:cNvSpPr/>
          <p:nvPr>
            <p:custDataLst>
              <p:tags r:id="rId1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120000"/>
        </a:lnSpc>
        <a:spcBef>
          <a:spcPct val="0"/>
        </a:spcBef>
        <a:buNone/>
        <a:defRPr sz="4400" kern="120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defRPr>
      </a:lvl1pPr>
    </p:titleStyle>
    <p:bodyStyle>
      <a:lvl1pPr marL="228600" indent="-228600" algn="l" defTabSz="914400" rtl="0" eaLnBrk="1" latinLnBrk="0" hangingPunct="1">
        <a:lnSpc>
          <a:spcPct val="120000"/>
        </a:lnSpc>
        <a:spcBef>
          <a:spcPts val="1000"/>
        </a:spcBef>
        <a:buFont typeface="Arial" panose="02080604020202020204" pitchFamily="34" charset="0"/>
        <a:buChar char="•"/>
        <a:defRPr sz="2400" kern="120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defRPr>
      </a:lvl1pPr>
      <a:lvl2pPr marL="685800" indent="-228600" algn="l" defTabSz="914400" rtl="0" eaLnBrk="1" latinLnBrk="0" hangingPunct="1">
        <a:lnSpc>
          <a:spcPct val="120000"/>
        </a:lnSpc>
        <a:spcBef>
          <a:spcPts val="500"/>
        </a:spcBef>
        <a:buFont typeface="Arial" panose="02080604020202020204" pitchFamily="34" charset="0"/>
        <a:buChar char="•"/>
        <a:defRPr sz="2000" kern="120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defRPr>
      </a:lvl2pPr>
      <a:lvl3pPr marL="1143000" indent="-228600" algn="l" defTabSz="914400" rtl="0" eaLnBrk="1" latinLnBrk="0" hangingPunct="1">
        <a:lnSpc>
          <a:spcPct val="120000"/>
        </a:lnSpc>
        <a:spcBef>
          <a:spcPts val="500"/>
        </a:spcBef>
        <a:buFont typeface="Arial" panose="02080604020202020204" pitchFamily="34" charset="0"/>
        <a:buChar char="•"/>
        <a:defRPr sz="1800" kern="120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defRPr>
      </a:lvl3pPr>
      <a:lvl4pPr marL="1600200" indent="-228600" algn="l" defTabSz="914400" rtl="0" eaLnBrk="1" latinLnBrk="0" hangingPunct="1">
        <a:lnSpc>
          <a:spcPct val="120000"/>
        </a:lnSpc>
        <a:spcBef>
          <a:spcPts val="500"/>
        </a:spcBef>
        <a:buFont typeface="Arial" panose="02080604020202020204" pitchFamily="34" charset="0"/>
        <a:buChar char="•"/>
        <a:defRPr sz="1800" kern="120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defRPr>
      </a:lvl4pPr>
      <a:lvl5pPr marL="2057400" indent="-228600" algn="l" defTabSz="914400" rtl="0" eaLnBrk="1" latinLnBrk="0" hangingPunct="1">
        <a:lnSpc>
          <a:spcPct val="120000"/>
        </a:lnSpc>
        <a:spcBef>
          <a:spcPts val="500"/>
        </a:spcBef>
        <a:buFont typeface="Arial" panose="02080604020202020204" pitchFamily="34" charset="0"/>
        <a:buChar char="•"/>
        <a:defRPr sz="1800" kern="120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97.xml"/><Relationship Id="rId1" Type="http://schemas.openxmlformats.org/officeDocument/2006/relationships/tags" Target="../tags/tag196.xml"/></Relationships>
</file>

<file path=ppt/slides/_rels/slide10.xml.rels><?xml version="1.0" encoding="UTF-8" standalone="yes"?>
<Relationships xmlns="http://schemas.openxmlformats.org/package/2006/relationships"><Relationship Id="rId9" Type="http://schemas.openxmlformats.org/officeDocument/2006/relationships/tags" Target="../tags/tag300.xml"/><Relationship Id="rId8" Type="http://schemas.openxmlformats.org/officeDocument/2006/relationships/tags" Target="../tags/tag299.xml"/><Relationship Id="rId7" Type="http://schemas.openxmlformats.org/officeDocument/2006/relationships/tags" Target="../tags/tag298.xml"/><Relationship Id="rId6" Type="http://schemas.openxmlformats.org/officeDocument/2006/relationships/tags" Target="../tags/tag297.xml"/><Relationship Id="rId5" Type="http://schemas.openxmlformats.org/officeDocument/2006/relationships/tags" Target="../tags/tag296.xml"/><Relationship Id="rId4" Type="http://schemas.openxmlformats.org/officeDocument/2006/relationships/tags" Target="../tags/tag295.xml"/><Relationship Id="rId3" Type="http://schemas.openxmlformats.org/officeDocument/2006/relationships/tags" Target="../tags/tag294.xml"/><Relationship Id="rId2" Type="http://schemas.openxmlformats.org/officeDocument/2006/relationships/tags" Target="../tags/tag293.xml"/><Relationship Id="rId16" Type="http://schemas.openxmlformats.org/officeDocument/2006/relationships/notesSlide" Target="../notesSlides/notesSlide9.xml"/><Relationship Id="rId15" Type="http://schemas.openxmlformats.org/officeDocument/2006/relationships/slideLayout" Target="../slideLayouts/slideLayout7.xml"/><Relationship Id="rId14" Type="http://schemas.openxmlformats.org/officeDocument/2006/relationships/tags" Target="../tags/tag305.xml"/><Relationship Id="rId13" Type="http://schemas.openxmlformats.org/officeDocument/2006/relationships/tags" Target="../tags/tag304.xml"/><Relationship Id="rId12" Type="http://schemas.openxmlformats.org/officeDocument/2006/relationships/tags" Target="../tags/tag303.xml"/><Relationship Id="rId11" Type="http://schemas.openxmlformats.org/officeDocument/2006/relationships/tags" Target="../tags/tag302.xml"/><Relationship Id="rId10" Type="http://schemas.openxmlformats.org/officeDocument/2006/relationships/tags" Target="../tags/tag301.xml"/><Relationship Id="rId1" Type="http://schemas.openxmlformats.org/officeDocument/2006/relationships/tags" Target="../tags/tag292.xml"/></Relationships>
</file>

<file path=ppt/slides/_rels/slide11.xml.rels><?xml version="1.0" encoding="UTF-8" standalone="yes"?>
<Relationships xmlns="http://schemas.openxmlformats.org/package/2006/relationships"><Relationship Id="rId8" Type="http://schemas.openxmlformats.org/officeDocument/2006/relationships/notesSlide" Target="../notesSlides/notesSlide10.xml"/><Relationship Id="rId7" Type="http://schemas.openxmlformats.org/officeDocument/2006/relationships/slideLayout" Target="../slideLayouts/slideLayout7.xml"/><Relationship Id="rId6" Type="http://schemas.openxmlformats.org/officeDocument/2006/relationships/tags" Target="../tags/tag311.xml"/><Relationship Id="rId5" Type="http://schemas.openxmlformats.org/officeDocument/2006/relationships/tags" Target="../tags/tag310.xml"/><Relationship Id="rId4" Type="http://schemas.openxmlformats.org/officeDocument/2006/relationships/tags" Target="../tags/tag309.xml"/><Relationship Id="rId3" Type="http://schemas.openxmlformats.org/officeDocument/2006/relationships/tags" Target="../tags/tag308.xml"/><Relationship Id="rId2" Type="http://schemas.openxmlformats.org/officeDocument/2006/relationships/tags" Target="../tags/tag307.xml"/><Relationship Id="rId1" Type="http://schemas.openxmlformats.org/officeDocument/2006/relationships/tags" Target="../tags/tag306.xml"/></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3.xml"/><Relationship Id="rId3" Type="http://schemas.openxmlformats.org/officeDocument/2006/relationships/tags" Target="../tags/tag314.xml"/><Relationship Id="rId2" Type="http://schemas.openxmlformats.org/officeDocument/2006/relationships/tags" Target="../tags/tag313.xml"/><Relationship Id="rId1" Type="http://schemas.openxmlformats.org/officeDocument/2006/relationships/tags" Target="../tags/tag312.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tags" Target="../tags/tag199.xml"/><Relationship Id="rId1" Type="http://schemas.openxmlformats.org/officeDocument/2006/relationships/tags" Target="../tags/tag198.xml"/></Relationships>
</file>

<file path=ppt/slides/_rels/slide3.xml.rels><?xml version="1.0" encoding="UTF-8" standalone="yes"?>
<Relationships xmlns="http://schemas.openxmlformats.org/package/2006/relationships"><Relationship Id="rId9" Type="http://schemas.openxmlformats.org/officeDocument/2006/relationships/tags" Target="../tags/tag208.xml"/><Relationship Id="rId8" Type="http://schemas.openxmlformats.org/officeDocument/2006/relationships/tags" Target="../tags/tag207.xml"/><Relationship Id="rId7" Type="http://schemas.openxmlformats.org/officeDocument/2006/relationships/tags" Target="../tags/tag206.xml"/><Relationship Id="rId6" Type="http://schemas.openxmlformats.org/officeDocument/2006/relationships/tags" Target="../tags/tag205.xml"/><Relationship Id="rId5" Type="http://schemas.openxmlformats.org/officeDocument/2006/relationships/tags" Target="../tags/tag204.xml"/><Relationship Id="rId4" Type="http://schemas.openxmlformats.org/officeDocument/2006/relationships/tags" Target="../tags/tag203.xml"/><Relationship Id="rId33" Type="http://schemas.openxmlformats.org/officeDocument/2006/relationships/notesSlide" Target="../notesSlides/notesSlide2.xml"/><Relationship Id="rId32" Type="http://schemas.openxmlformats.org/officeDocument/2006/relationships/slideLayout" Target="../slideLayouts/slideLayout7.xml"/><Relationship Id="rId31" Type="http://schemas.openxmlformats.org/officeDocument/2006/relationships/tags" Target="../tags/tag230.xml"/><Relationship Id="rId30" Type="http://schemas.openxmlformats.org/officeDocument/2006/relationships/tags" Target="../tags/tag229.xml"/><Relationship Id="rId3" Type="http://schemas.openxmlformats.org/officeDocument/2006/relationships/tags" Target="../tags/tag202.xml"/><Relationship Id="rId29" Type="http://schemas.openxmlformats.org/officeDocument/2006/relationships/tags" Target="../tags/tag228.xml"/><Relationship Id="rId28" Type="http://schemas.openxmlformats.org/officeDocument/2006/relationships/tags" Target="../tags/tag227.xml"/><Relationship Id="rId27" Type="http://schemas.openxmlformats.org/officeDocument/2006/relationships/tags" Target="../tags/tag226.xml"/><Relationship Id="rId26" Type="http://schemas.openxmlformats.org/officeDocument/2006/relationships/tags" Target="../tags/tag225.xml"/><Relationship Id="rId25" Type="http://schemas.openxmlformats.org/officeDocument/2006/relationships/tags" Target="../tags/tag224.xml"/><Relationship Id="rId24" Type="http://schemas.openxmlformats.org/officeDocument/2006/relationships/tags" Target="../tags/tag223.xml"/><Relationship Id="rId23" Type="http://schemas.openxmlformats.org/officeDocument/2006/relationships/tags" Target="../tags/tag222.xml"/><Relationship Id="rId22" Type="http://schemas.openxmlformats.org/officeDocument/2006/relationships/tags" Target="../tags/tag221.xml"/><Relationship Id="rId21" Type="http://schemas.openxmlformats.org/officeDocument/2006/relationships/tags" Target="../tags/tag220.xml"/><Relationship Id="rId20" Type="http://schemas.openxmlformats.org/officeDocument/2006/relationships/tags" Target="../tags/tag219.xml"/><Relationship Id="rId2" Type="http://schemas.openxmlformats.org/officeDocument/2006/relationships/tags" Target="../tags/tag201.xml"/><Relationship Id="rId19" Type="http://schemas.openxmlformats.org/officeDocument/2006/relationships/tags" Target="../tags/tag218.xml"/><Relationship Id="rId18" Type="http://schemas.openxmlformats.org/officeDocument/2006/relationships/tags" Target="../tags/tag217.xml"/><Relationship Id="rId17" Type="http://schemas.openxmlformats.org/officeDocument/2006/relationships/tags" Target="../tags/tag216.xml"/><Relationship Id="rId16" Type="http://schemas.openxmlformats.org/officeDocument/2006/relationships/tags" Target="../tags/tag215.xml"/><Relationship Id="rId15" Type="http://schemas.openxmlformats.org/officeDocument/2006/relationships/tags" Target="../tags/tag214.xml"/><Relationship Id="rId14" Type="http://schemas.openxmlformats.org/officeDocument/2006/relationships/tags" Target="../tags/tag213.xml"/><Relationship Id="rId13" Type="http://schemas.openxmlformats.org/officeDocument/2006/relationships/tags" Target="../tags/tag212.xml"/><Relationship Id="rId12" Type="http://schemas.openxmlformats.org/officeDocument/2006/relationships/tags" Target="../tags/tag211.xml"/><Relationship Id="rId11" Type="http://schemas.openxmlformats.org/officeDocument/2006/relationships/tags" Target="../tags/tag210.xml"/><Relationship Id="rId10" Type="http://schemas.openxmlformats.org/officeDocument/2006/relationships/tags" Target="../tags/tag209.xml"/><Relationship Id="rId1" Type="http://schemas.openxmlformats.org/officeDocument/2006/relationships/tags" Target="../tags/tag200.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tags" Target="../tags/tag233.xml"/><Relationship Id="rId2" Type="http://schemas.openxmlformats.org/officeDocument/2006/relationships/tags" Target="../tags/tag232.xml"/><Relationship Id="rId1" Type="http://schemas.openxmlformats.org/officeDocument/2006/relationships/tags" Target="../tags/tag231.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tags" Target="../tags/tag236.xml"/><Relationship Id="rId2" Type="http://schemas.openxmlformats.org/officeDocument/2006/relationships/tags" Target="../tags/tag235.xml"/><Relationship Id="rId1" Type="http://schemas.openxmlformats.org/officeDocument/2006/relationships/tags" Target="../tags/tag234.xml"/></Relationships>
</file>

<file path=ppt/slides/_rels/slide6.xml.rels><?xml version="1.0" encoding="UTF-8" standalone="yes"?>
<Relationships xmlns="http://schemas.openxmlformats.org/package/2006/relationships"><Relationship Id="rId9" Type="http://schemas.openxmlformats.org/officeDocument/2006/relationships/tags" Target="../tags/tag245.xml"/><Relationship Id="rId8" Type="http://schemas.openxmlformats.org/officeDocument/2006/relationships/tags" Target="../tags/tag244.xml"/><Relationship Id="rId7" Type="http://schemas.openxmlformats.org/officeDocument/2006/relationships/tags" Target="../tags/tag243.xml"/><Relationship Id="rId6" Type="http://schemas.openxmlformats.org/officeDocument/2006/relationships/tags" Target="../tags/tag242.xml"/><Relationship Id="rId5" Type="http://schemas.openxmlformats.org/officeDocument/2006/relationships/tags" Target="../tags/tag241.xml"/><Relationship Id="rId4" Type="http://schemas.openxmlformats.org/officeDocument/2006/relationships/tags" Target="../tags/tag240.xml"/><Relationship Id="rId3" Type="http://schemas.openxmlformats.org/officeDocument/2006/relationships/tags" Target="../tags/tag239.xml"/><Relationship Id="rId20" Type="http://schemas.openxmlformats.org/officeDocument/2006/relationships/notesSlide" Target="../notesSlides/notesSlide5.xml"/><Relationship Id="rId2" Type="http://schemas.openxmlformats.org/officeDocument/2006/relationships/tags" Target="../tags/tag238.xml"/><Relationship Id="rId19" Type="http://schemas.openxmlformats.org/officeDocument/2006/relationships/slideLayout" Target="../slideLayouts/slideLayout7.xml"/><Relationship Id="rId18" Type="http://schemas.openxmlformats.org/officeDocument/2006/relationships/tags" Target="../tags/tag254.xml"/><Relationship Id="rId17" Type="http://schemas.openxmlformats.org/officeDocument/2006/relationships/tags" Target="../tags/tag253.xml"/><Relationship Id="rId16" Type="http://schemas.openxmlformats.org/officeDocument/2006/relationships/tags" Target="../tags/tag252.xml"/><Relationship Id="rId15" Type="http://schemas.openxmlformats.org/officeDocument/2006/relationships/tags" Target="../tags/tag251.xml"/><Relationship Id="rId14" Type="http://schemas.openxmlformats.org/officeDocument/2006/relationships/tags" Target="../tags/tag250.xml"/><Relationship Id="rId13" Type="http://schemas.openxmlformats.org/officeDocument/2006/relationships/tags" Target="../tags/tag249.xml"/><Relationship Id="rId12" Type="http://schemas.openxmlformats.org/officeDocument/2006/relationships/tags" Target="../tags/tag248.xml"/><Relationship Id="rId11" Type="http://schemas.openxmlformats.org/officeDocument/2006/relationships/tags" Target="../tags/tag247.xml"/><Relationship Id="rId10" Type="http://schemas.openxmlformats.org/officeDocument/2006/relationships/tags" Target="../tags/tag246.xml"/><Relationship Id="rId1" Type="http://schemas.openxmlformats.org/officeDocument/2006/relationships/tags" Target="../tags/tag237.xml"/></Relationships>
</file>

<file path=ppt/slides/_rels/slide7.xml.rels><?xml version="1.0" encoding="UTF-8" standalone="yes"?>
<Relationships xmlns="http://schemas.openxmlformats.org/package/2006/relationships"><Relationship Id="rId9" Type="http://schemas.openxmlformats.org/officeDocument/2006/relationships/notesSlide" Target="../notesSlides/notesSlide6.xml"/><Relationship Id="rId8" Type="http://schemas.openxmlformats.org/officeDocument/2006/relationships/slideLayout" Target="../slideLayouts/slideLayout7.xml"/><Relationship Id="rId7" Type="http://schemas.openxmlformats.org/officeDocument/2006/relationships/tags" Target="../tags/tag261.xml"/><Relationship Id="rId6" Type="http://schemas.openxmlformats.org/officeDocument/2006/relationships/tags" Target="../tags/tag260.xml"/><Relationship Id="rId5" Type="http://schemas.openxmlformats.org/officeDocument/2006/relationships/tags" Target="../tags/tag259.xml"/><Relationship Id="rId4" Type="http://schemas.openxmlformats.org/officeDocument/2006/relationships/tags" Target="../tags/tag258.xml"/><Relationship Id="rId3" Type="http://schemas.openxmlformats.org/officeDocument/2006/relationships/tags" Target="../tags/tag257.xml"/><Relationship Id="rId2" Type="http://schemas.openxmlformats.org/officeDocument/2006/relationships/tags" Target="../tags/tag256.xml"/><Relationship Id="rId1" Type="http://schemas.openxmlformats.org/officeDocument/2006/relationships/tags" Target="../tags/tag255.xml"/></Relationships>
</file>

<file path=ppt/slides/_rels/slide8.xml.rels><?xml version="1.0" encoding="UTF-8" standalone="yes"?>
<Relationships xmlns="http://schemas.openxmlformats.org/package/2006/relationships"><Relationship Id="rId9" Type="http://schemas.openxmlformats.org/officeDocument/2006/relationships/tags" Target="../tags/tag270.xml"/><Relationship Id="rId8" Type="http://schemas.openxmlformats.org/officeDocument/2006/relationships/tags" Target="../tags/tag269.xml"/><Relationship Id="rId7" Type="http://schemas.openxmlformats.org/officeDocument/2006/relationships/tags" Target="../tags/tag268.xml"/><Relationship Id="rId6" Type="http://schemas.openxmlformats.org/officeDocument/2006/relationships/tags" Target="../tags/tag267.xml"/><Relationship Id="rId5" Type="http://schemas.openxmlformats.org/officeDocument/2006/relationships/tags" Target="../tags/tag266.xml"/><Relationship Id="rId4" Type="http://schemas.openxmlformats.org/officeDocument/2006/relationships/tags" Target="../tags/tag265.xml"/><Relationship Id="rId3" Type="http://schemas.openxmlformats.org/officeDocument/2006/relationships/tags" Target="../tags/tag264.xml"/><Relationship Id="rId20" Type="http://schemas.openxmlformats.org/officeDocument/2006/relationships/notesSlide" Target="../notesSlides/notesSlide7.xml"/><Relationship Id="rId2" Type="http://schemas.openxmlformats.org/officeDocument/2006/relationships/tags" Target="../tags/tag263.xml"/><Relationship Id="rId19" Type="http://schemas.openxmlformats.org/officeDocument/2006/relationships/slideLayout" Target="../slideLayouts/slideLayout7.xml"/><Relationship Id="rId18" Type="http://schemas.openxmlformats.org/officeDocument/2006/relationships/tags" Target="../tags/tag279.xml"/><Relationship Id="rId17" Type="http://schemas.openxmlformats.org/officeDocument/2006/relationships/tags" Target="../tags/tag278.xml"/><Relationship Id="rId16" Type="http://schemas.openxmlformats.org/officeDocument/2006/relationships/tags" Target="../tags/tag277.xml"/><Relationship Id="rId15" Type="http://schemas.openxmlformats.org/officeDocument/2006/relationships/tags" Target="../tags/tag276.xml"/><Relationship Id="rId14" Type="http://schemas.openxmlformats.org/officeDocument/2006/relationships/tags" Target="../tags/tag275.xml"/><Relationship Id="rId13" Type="http://schemas.openxmlformats.org/officeDocument/2006/relationships/tags" Target="../tags/tag274.xml"/><Relationship Id="rId12" Type="http://schemas.openxmlformats.org/officeDocument/2006/relationships/tags" Target="../tags/tag273.xml"/><Relationship Id="rId11" Type="http://schemas.openxmlformats.org/officeDocument/2006/relationships/tags" Target="../tags/tag272.xml"/><Relationship Id="rId10" Type="http://schemas.openxmlformats.org/officeDocument/2006/relationships/tags" Target="../tags/tag271.xml"/><Relationship Id="rId1" Type="http://schemas.openxmlformats.org/officeDocument/2006/relationships/tags" Target="../tags/tag262.xml"/></Relationships>
</file>

<file path=ppt/slides/_rels/slide9.xml.rels><?xml version="1.0" encoding="UTF-8" standalone="yes"?>
<Relationships xmlns="http://schemas.openxmlformats.org/package/2006/relationships"><Relationship Id="rId9" Type="http://schemas.openxmlformats.org/officeDocument/2006/relationships/tags" Target="../tags/tag288.xml"/><Relationship Id="rId8" Type="http://schemas.openxmlformats.org/officeDocument/2006/relationships/tags" Target="../tags/tag287.xml"/><Relationship Id="rId7" Type="http://schemas.openxmlformats.org/officeDocument/2006/relationships/tags" Target="../tags/tag286.xml"/><Relationship Id="rId6" Type="http://schemas.openxmlformats.org/officeDocument/2006/relationships/tags" Target="../tags/tag285.xml"/><Relationship Id="rId5" Type="http://schemas.openxmlformats.org/officeDocument/2006/relationships/tags" Target="../tags/tag284.xml"/><Relationship Id="rId4" Type="http://schemas.openxmlformats.org/officeDocument/2006/relationships/tags" Target="../tags/tag283.xml"/><Relationship Id="rId3" Type="http://schemas.openxmlformats.org/officeDocument/2006/relationships/tags" Target="../tags/tag282.xml"/><Relationship Id="rId2" Type="http://schemas.openxmlformats.org/officeDocument/2006/relationships/tags" Target="../tags/tag281.xml"/><Relationship Id="rId14" Type="http://schemas.openxmlformats.org/officeDocument/2006/relationships/notesSlide" Target="../notesSlides/notesSlide8.xml"/><Relationship Id="rId13" Type="http://schemas.openxmlformats.org/officeDocument/2006/relationships/slideLayout" Target="../slideLayouts/slideLayout7.xml"/><Relationship Id="rId12" Type="http://schemas.openxmlformats.org/officeDocument/2006/relationships/tags" Target="../tags/tag291.xml"/><Relationship Id="rId11" Type="http://schemas.openxmlformats.org/officeDocument/2006/relationships/tags" Target="../tags/tag290.xml"/><Relationship Id="rId10" Type="http://schemas.openxmlformats.org/officeDocument/2006/relationships/tags" Target="../tags/tag289.xml"/><Relationship Id="rId1" Type="http://schemas.openxmlformats.org/officeDocument/2006/relationships/tags" Target="../tags/tag28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true"/>
          </p:cNvSpPr>
          <p:nvPr>
            <p:ph type="ctrTitle"/>
            <p:custDataLst>
              <p:tags r:id="rId1"/>
            </p:custDataLst>
          </p:nvPr>
        </p:nvSpPr>
        <p:spPr>
          <a:xfrm>
            <a:off x="4317365" y="2682240"/>
            <a:ext cx="7613015" cy="1171575"/>
          </a:xfrm>
        </p:spPr>
        <p:txBody>
          <a:bodyPr>
            <a:normAutofit fontScale="90000"/>
          </a:bodyPr>
          <a:p>
            <a:r>
              <a:rPr lang="en-US" altLang="zh-CN"/>
              <a:t> </a:t>
            </a:r>
            <a:r>
              <a:rPr lang="zh-CN" altLang="en-US"/>
              <a:t>长治市教育局、长治市人民政府外事办公室、长治市公安局关于印发《长治市学前初等中等学校招收和培养国际学生实施细则》的通知</a:t>
            </a:r>
            <a:endParaRPr lang="zh-CN" altLang="en-US"/>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custDataLst>
              <p:tags r:id="rId1"/>
            </p:custDataLst>
          </p:nvPr>
        </p:nvSpPr>
        <p:spPr>
          <a:xfrm>
            <a:off x="881078" y="584300"/>
            <a:ext cx="10429952" cy="798451"/>
          </a:xfrm>
          <a:prstGeom prst="rect">
            <a:avLst/>
          </a:prstGeom>
        </p:spPr>
        <p:txBody>
          <a:bodyPr wrap="square">
            <a:noAutofit/>
          </a:bodyPr>
          <a:lstStyle>
            <a:defPPr>
              <a:defRPr lang="zh-CN"/>
            </a:defPPr>
            <a:lvl1pPr>
              <a:lnSpc>
                <a:spcPct val="130000"/>
              </a:lnSpc>
              <a:defRPr sz="2400" b="1">
                <a:latin typeface="+mj-lt"/>
                <a:ea typeface="+mj-ea"/>
                <a:cs typeface="+mj-cs"/>
              </a:defRPr>
            </a:lvl1pPr>
          </a:lstStyle>
          <a:p>
            <a:pPr>
              <a:lnSpc>
                <a:spcPct val="120000"/>
              </a:lnSpc>
            </a:pPr>
            <a:r>
              <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sym typeface="+mn-ea"/>
              </a:rPr>
              <a:t>三、主要内容</a:t>
            </a:r>
            <a:endPar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endParaRPr>
          </a:p>
        </p:txBody>
      </p:sp>
      <p:sp>
        <p:nvSpPr>
          <p:cNvPr id="23" name="文本框 30"/>
          <p:cNvSpPr txBox="true"/>
          <p:nvPr>
            <p:custDataLst>
              <p:tags r:id="rId2"/>
            </p:custDataLst>
          </p:nvPr>
        </p:nvSpPr>
        <p:spPr>
          <a:xfrm>
            <a:off x="1393825" y="1854835"/>
            <a:ext cx="4626610" cy="149479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60000"/>
              </a:lnSpc>
            </a:pPr>
            <a:r>
              <a:rPr lang="zh-CN"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社会管理</a:t>
            </a:r>
            <a:endParaRPr lang="zh-CN"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6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外国人在境外申请到招收和培养国际学生的学校就读的，应当在入境前根据其学习期限向中国驻其国籍国或居住国使领馆或外交部委托的其他驻外机构申请办理X1字或X2字签证，按照规定提交经教育主管部门备案的《外国留学人员来华签证申请表》（JW202表）和学校出具的录取通知书等相关材料。</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4" name="椭圆 23"/>
          <p:cNvSpPr/>
          <p:nvPr>
            <p:custDataLst>
              <p:tags r:id="rId3"/>
            </p:custDataLst>
          </p:nvPr>
        </p:nvSpPr>
        <p:spPr>
          <a:xfrm>
            <a:off x="967889" y="1911706"/>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8" name="文本框 30"/>
          <p:cNvSpPr txBox="true"/>
          <p:nvPr>
            <p:custDataLst>
              <p:tags r:id="rId4"/>
            </p:custDataLst>
          </p:nvPr>
        </p:nvSpPr>
        <p:spPr>
          <a:xfrm>
            <a:off x="6624320" y="1829435"/>
            <a:ext cx="4626610" cy="1924050"/>
          </a:xfrm>
          <a:prstGeom prst="rect">
            <a:avLst/>
          </a:prstGeom>
          <a:noFill/>
        </p:spPr>
        <p:txBody>
          <a:bodyPr wrap="square" rtlCol="0">
            <a:normAutofit fontScale="25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zh-CN" altLang="en-US" sz="7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社会管理</a:t>
            </a:r>
            <a:endParaRPr lang="zh-CN" altLang="en-US" sz="7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sz="48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48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学校仅限接受持本校签发的JW202表的国际学生，不得接受持其他单位签发的JW202表的学生。 国际学生所持学习类签证注明入境后需要办理居留证件的，应当自入境之日起三十日内，向拟居留地公安机关出入境管理部门办理学习类外国人居留证件。</a:t>
            </a:r>
            <a:endParaRPr lang="zh-CN" altLang="en-US" sz="48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9" name="椭圆 28"/>
          <p:cNvSpPr/>
          <p:nvPr>
            <p:custDataLst>
              <p:tags r:id="rId5"/>
            </p:custDataLst>
          </p:nvPr>
        </p:nvSpPr>
        <p:spPr>
          <a:xfrm>
            <a:off x="6198152" y="1895925"/>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1" name="直接连接符 30"/>
          <p:cNvCxnSpPr/>
          <p:nvPr>
            <p:custDataLst>
              <p:tags r:id="rId6"/>
            </p:custDataLst>
          </p:nvPr>
        </p:nvCxnSpPr>
        <p:spPr>
          <a:xfrm>
            <a:off x="1393973" y="4168193"/>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33" name="文本框 29"/>
          <p:cNvSpPr txBox="true"/>
          <p:nvPr>
            <p:custDataLst>
              <p:tags r:id="rId7"/>
            </p:custDataLst>
          </p:nvPr>
        </p:nvSpPr>
        <p:spPr>
          <a:xfrm>
            <a:off x="1393974" y="3765603"/>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社会管理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4" name="文本框 30"/>
          <p:cNvSpPr txBox="true"/>
          <p:nvPr>
            <p:custDataLst>
              <p:tags r:id="rId8"/>
            </p:custDataLst>
          </p:nvPr>
        </p:nvSpPr>
        <p:spPr>
          <a:xfrm>
            <a:off x="1393825" y="4215765"/>
            <a:ext cx="4626610" cy="219202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持《中华人民共和国外国人居留许可》的在长治市外籍人员随行子女可持本人及监护人《中华人民共和国外国人居留许可》在居留许可期限内到招收国际学生的学校学习。</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国际学生在校期限不得超过本人、父母或监护人所持《中华人民共和国外国人居留许可》有效期。未满十八周岁的国际学生在长治市学习期间，其父母不在长治市常住的，应当由学生的父母正式委托在长治市常住的外国人或中国人作为其监护人，并提供相关证明材料。</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5" name="椭圆 34"/>
          <p:cNvSpPr/>
          <p:nvPr>
            <p:custDataLst>
              <p:tags r:id="rId9"/>
            </p:custDataLst>
          </p:nvPr>
        </p:nvSpPr>
        <p:spPr>
          <a:xfrm>
            <a:off x="967888" y="3891968"/>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7" name="直接连接符 36"/>
          <p:cNvCxnSpPr/>
          <p:nvPr>
            <p:custDataLst>
              <p:tags r:id="rId10"/>
            </p:custDataLst>
          </p:nvPr>
        </p:nvCxnSpPr>
        <p:spPr>
          <a:xfrm>
            <a:off x="6624236" y="4152412"/>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38" name="文本框 29"/>
          <p:cNvSpPr txBox="true"/>
          <p:nvPr>
            <p:custDataLst>
              <p:tags r:id="rId11"/>
            </p:custDataLst>
          </p:nvPr>
        </p:nvSpPr>
        <p:spPr>
          <a:xfrm>
            <a:off x="6624237" y="3752997"/>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社会管理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9" name="文本框 30"/>
          <p:cNvSpPr txBox="true"/>
          <p:nvPr>
            <p:custDataLst>
              <p:tags r:id="rId12"/>
            </p:custDataLst>
          </p:nvPr>
        </p:nvSpPr>
        <p:spPr>
          <a:xfrm>
            <a:off x="6624320" y="4193540"/>
            <a:ext cx="4626610" cy="2214245"/>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sz="9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国际学生居留证件登记事项发生变更的，应当自登记事项发生变更之日起10日内到居留地公安机关出入境管理机构办理变更手续。国际学生毕业、结业、肆业、退学、转学，离开学校的，或者违反出入境管理规定的，以及出现死亡、失踪等情形的，所在学校应当及时上报市人民政府教育、外事、公安等行政部门，县区所属学校同时上报县人民政府教育、外事、公安等部门。国际学生入学时应当按照中国卫生行政部门的规定到中国卫生检疫部门办理《外国人体格检查记录》确认手续或者进行体检。按要求注射疫苗。</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0" name="椭圆 39"/>
          <p:cNvSpPr/>
          <p:nvPr>
            <p:custDataLst>
              <p:tags r:id="rId13"/>
            </p:custDataLst>
          </p:nvPr>
        </p:nvSpPr>
        <p:spPr>
          <a:xfrm>
            <a:off x="6198235" y="3876040"/>
            <a:ext cx="281940" cy="27622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8" name="文本框 197"/>
          <p:cNvSpPr txBox="true"/>
          <p:nvPr/>
        </p:nvSpPr>
        <p:spPr>
          <a:xfrm>
            <a:off x="6108065" y="3825240"/>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18</a:t>
            </a:r>
            <a:endParaRPr lang="en-US" altLang="zh-CN">
              <a:solidFill>
                <a:schemeClr val="accent1"/>
              </a:solidFill>
              <a:effectLst>
                <a:outerShdw blurRad="38100" dist="25400" dir="5400000" algn="ctr" rotWithShape="0">
                  <a:srgbClr val="6E747A">
                    <a:alpha val="43000"/>
                  </a:srgbClr>
                </a:outerShdw>
              </a:effectLst>
            </a:endParaRPr>
          </a:p>
        </p:txBody>
      </p:sp>
      <p:sp>
        <p:nvSpPr>
          <p:cNvPr id="2" name="文本框 1"/>
          <p:cNvSpPr txBox="true"/>
          <p:nvPr/>
        </p:nvSpPr>
        <p:spPr>
          <a:xfrm>
            <a:off x="871855" y="1809750"/>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15</a:t>
            </a:r>
            <a:endParaRPr lang="en-US" altLang="zh-CN">
              <a:solidFill>
                <a:schemeClr val="accent1"/>
              </a:solidFill>
              <a:effectLst>
                <a:outerShdw blurRad="38100" dist="25400" dir="5400000" algn="ctr" rotWithShape="0">
                  <a:srgbClr val="6E747A">
                    <a:alpha val="43000"/>
                  </a:srgbClr>
                </a:outerShdw>
              </a:effectLst>
            </a:endParaRPr>
          </a:p>
        </p:txBody>
      </p:sp>
      <p:sp>
        <p:nvSpPr>
          <p:cNvPr id="3" name="文本框 2"/>
          <p:cNvSpPr txBox="true"/>
          <p:nvPr/>
        </p:nvSpPr>
        <p:spPr>
          <a:xfrm>
            <a:off x="871855" y="3853815"/>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17</a:t>
            </a:r>
            <a:endParaRPr lang="en-US" altLang="zh-CN">
              <a:solidFill>
                <a:schemeClr val="accent1"/>
              </a:solidFill>
              <a:effectLst>
                <a:outerShdw blurRad="38100" dist="25400" dir="5400000" algn="ctr" rotWithShape="0">
                  <a:srgbClr val="6E747A">
                    <a:alpha val="43000"/>
                  </a:srgbClr>
                </a:outerShdw>
              </a:effectLst>
            </a:endParaRPr>
          </a:p>
        </p:txBody>
      </p:sp>
      <p:sp>
        <p:nvSpPr>
          <p:cNvPr id="4" name="文本框 3"/>
          <p:cNvSpPr txBox="true"/>
          <p:nvPr/>
        </p:nvSpPr>
        <p:spPr>
          <a:xfrm>
            <a:off x="6108065" y="1848485"/>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16</a:t>
            </a:r>
            <a:endParaRPr lang="en-US" altLang="zh-CN">
              <a:solidFill>
                <a:schemeClr val="accent1"/>
              </a:solidFill>
              <a:effectLst>
                <a:outerShdw blurRad="38100" dist="25400" dir="5400000" algn="ctr" rotWithShape="0">
                  <a:srgbClr val="6E747A">
                    <a:alpha val="43000"/>
                  </a:srgbClr>
                </a:outerShdw>
              </a:effectLst>
            </a:endParaRPr>
          </a:p>
        </p:txBody>
      </p:sp>
    </p:spTree>
    <p:custDataLst>
      <p:tags r:id="rId14"/>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custDataLst>
              <p:tags r:id="rId1"/>
            </p:custDataLst>
          </p:nvPr>
        </p:nvSpPr>
        <p:spPr>
          <a:xfrm>
            <a:off x="881078" y="584300"/>
            <a:ext cx="10429952" cy="798451"/>
          </a:xfrm>
          <a:prstGeom prst="rect">
            <a:avLst/>
          </a:prstGeom>
        </p:spPr>
        <p:txBody>
          <a:bodyPr wrap="square">
            <a:noAutofit/>
          </a:bodyPr>
          <a:lstStyle>
            <a:defPPr>
              <a:defRPr lang="zh-CN"/>
            </a:defPPr>
            <a:lvl1pPr>
              <a:lnSpc>
                <a:spcPct val="130000"/>
              </a:lnSpc>
              <a:defRPr sz="2400" b="1">
                <a:latin typeface="+mj-lt"/>
                <a:ea typeface="+mj-ea"/>
                <a:cs typeface="+mj-cs"/>
              </a:defRPr>
            </a:lvl1pPr>
          </a:lstStyle>
          <a:p>
            <a:pPr>
              <a:lnSpc>
                <a:spcPct val="120000"/>
              </a:lnSpc>
            </a:pPr>
            <a:r>
              <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sym typeface="+mn-ea"/>
              </a:rPr>
              <a:t>三、主要内容</a:t>
            </a:r>
            <a:endPar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endParaRPr>
          </a:p>
        </p:txBody>
      </p:sp>
      <p:cxnSp>
        <p:nvCxnSpPr>
          <p:cNvPr id="20" name="直接连接符 19"/>
          <p:cNvCxnSpPr/>
          <p:nvPr>
            <p:custDataLst>
              <p:tags r:id="rId2"/>
            </p:custDataLst>
          </p:nvPr>
        </p:nvCxnSpPr>
        <p:spPr>
          <a:xfrm>
            <a:off x="1393974" y="2187931"/>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22" name="文本框 29"/>
          <p:cNvSpPr txBox="true"/>
          <p:nvPr>
            <p:custDataLst>
              <p:tags r:id="rId3"/>
            </p:custDataLst>
          </p:nvPr>
        </p:nvSpPr>
        <p:spPr>
          <a:xfrm>
            <a:off x="1393975" y="1785341"/>
            <a:ext cx="4626610" cy="414985"/>
          </a:xfrm>
          <a:prstGeom prst="rect">
            <a:avLst/>
          </a:prstGeom>
          <a:noFill/>
        </p:spPr>
        <p:txBody>
          <a:bodyPr wrap="square" rtlCol="0">
            <a:normAutofit fontScale="9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监督管理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3" name="文本框 30"/>
          <p:cNvSpPr txBox="true"/>
          <p:nvPr>
            <p:custDataLst>
              <p:tags r:id="rId4"/>
            </p:custDataLst>
          </p:nvPr>
        </p:nvSpPr>
        <p:spPr>
          <a:xfrm>
            <a:off x="1393825" y="2235835"/>
            <a:ext cx="4626610" cy="405765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对违反《中华人民共和国出境入境管理法》《中华人民共和国治安管理处罚法》以及《中华人民共和国外国人入境出境管理条例》《中华人民共和国境内外国人宗教活动管理规定》等法律、法规和规章规定的国际学生，公安等主管部门应当依法处理。</a:t>
            </a:r>
            <a:endPar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对违反国家、省、市有关规定，在国际学生招收和培养过程中存在以下行为的学校，应当责令其整改，依据《中华人民共和国教育法》《教育部、外交部、公安部学校招收和培养国际学生管理办法》等法律法规追究法律责任，并可以限制其招收国际学生：</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（一）违反国家、省、市规定和学校招生规定招生的；</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（二）在招生过程中存在牟利行为的；</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（三）未公开收费项目、标准和未按项目、标准收费的；</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（四）违规颁发学历证书或其他学业证书的；</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（五）教学质量低劣或管理与服务不到位，造成不良社会影响的；</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（六）其他违法违规行为。</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4" name="椭圆 23"/>
          <p:cNvSpPr/>
          <p:nvPr>
            <p:custDataLst>
              <p:tags r:id="rId5"/>
            </p:custDataLst>
          </p:nvPr>
        </p:nvSpPr>
        <p:spPr>
          <a:xfrm>
            <a:off x="967889" y="1911706"/>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true"/>
          <p:nvPr/>
        </p:nvSpPr>
        <p:spPr>
          <a:xfrm>
            <a:off x="884555" y="1870710"/>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19</a:t>
            </a:r>
            <a:endParaRPr lang="en-US" altLang="zh-CN">
              <a:solidFill>
                <a:schemeClr val="accent1"/>
              </a:solidFill>
              <a:effectLst>
                <a:outerShdw blurRad="38100" dist="25400" dir="5400000" algn="ctr" rotWithShape="0">
                  <a:srgbClr val="6E747A">
                    <a:alpha val="43000"/>
                  </a:srgbClr>
                </a:outerShdw>
              </a:effectLst>
            </a:endParaRPr>
          </a:p>
        </p:txBody>
      </p:sp>
    </p:spTree>
    <p:custDataLst>
      <p:tags r:id="rId6"/>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true"/>
          </p:cNvSpPr>
          <p:nvPr>
            <p:ph type="title"/>
            <p:custDataLst>
              <p:tags r:id="rId1"/>
            </p:custDataLst>
          </p:nvPr>
        </p:nvSpPr>
        <p:spPr/>
        <p:txBody>
          <a:bodyPr>
            <a:normAutofit/>
          </a:bodyPr>
          <a:lstStyle/>
          <a:p>
            <a:r>
              <a:rPr lang="zh-CN" altLang="en-US" dirty="0"/>
              <a:t>四、实施日期</a:t>
            </a:r>
            <a:endParaRPr lang="zh-CN" altLang="en-US" dirty="0"/>
          </a:p>
        </p:txBody>
      </p:sp>
      <p:sp>
        <p:nvSpPr>
          <p:cNvPr id="8" name="文本占位符 7"/>
          <p:cNvSpPr>
            <a:spLocks noGrp="true"/>
          </p:cNvSpPr>
          <p:nvPr>
            <p:ph type="body" idx="1"/>
            <p:custDataLst>
              <p:tags r:id="rId2"/>
            </p:custDataLst>
          </p:nvPr>
        </p:nvSpPr>
        <p:spPr/>
        <p:txBody>
          <a:bodyPr>
            <a:normAutofit/>
          </a:bodyPr>
          <a:lstStyle/>
          <a:p>
            <a:r>
              <a:rPr lang="en-US" altLang="zh-CN" sz="3200" dirty="0"/>
              <a:t>        </a:t>
            </a:r>
            <a:r>
              <a:rPr lang="zh-CN" altLang="en-US" sz="3200" dirty="0"/>
              <a:t>自20</a:t>
            </a:r>
            <a:r>
              <a:rPr lang="en-US" altLang="zh-CN" sz="3200" dirty="0"/>
              <a:t>24</a:t>
            </a:r>
            <a:r>
              <a:rPr lang="zh-CN" altLang="en-US" sz="3200" dirty="0"/>
              <a:t>年</a:t>
            </a:r>
            <a:r>
              <a:rPr lang="en-US" altLang="zh-CN" sz="3200" dirty="0"/>
              <a:t>8</a:t>
            </a:r>
            <a:r>
              <a:rPr lang="zh-CN" altLang="en-US" sz="3200" dirty="0"/>
              <a:t>月</a:t>
            </a:r>
            <a:r>
              <a:rPr lang="en-US" altLang="zh-CN" sz="3200" dirty="0"/>
              <a:t>26</a:t>
            </a:r>
            <a:r>
              <a:rPr lang="zh-CN" altLang="en-US" sz="3200" dirty="0"/>
              <a:t>日印发开始施行</a:t>
            </a:r>
            <a:endParaRPr lang="zh-CN" altLang="en-US" sz="3200" dirty="0"/>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true"/>
          </p:cNvSpPr>
          <p:nvPr>
            <p:ph type="subTitle" idx="1"/>
            <p:custDataLst>
              <p:tags r:id="rId1"/>
            </p:custDataLst>
          </p:nvPr>
        </p:nvSpPr>
        <p:spPr>
          <a:xfrm>
            <a:off x="4994275" y="2703830"/>
            <a:ext cx="6283960" cy="2155825"/>
          </a:xfrm>
        </p:spPr>
        <p:txBody>
          <a:bodyPr>
            <a:normAutofit/>
          </a:bodyPr>
          <a:lstStyle/>
          <a:p>
            <a:r>
              <a:rPr lang="en-US" altLang="zh-CN" dirty="0"/>
              <a:t>        </a:t>
            </a:r>
            <a:r>
              <a:rPr lang="zh-CN" altLang="en-US" sz="2800" dirty="0"/>
              <a:t>规范学校招收、培养、管理国际学生的行为，便于国际学生在长治学习。</a:t>
            </a:r>
            <a:endParaRPr lang="zh-CN" altLang="en-US" sz="2800" dirty="0"/>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custDataLst>
              <p:tags r:id="rId1"/>
            </p:custDataLst>
          </p:nvPr>
        </p:nvSpPr>
        <p:spPr bwMode="auto">
          <a:xfrm>
            <a:off x="1" y="1864630"/>
            <a:ext cx="1320800" cy="448862"/>
          </a:xfrm>
          <a:prstGeom prst="rect">
            <a:avLst/>
          </a:prstGeom>
          <a:solidFill>
            <a:schemeClr val="accent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 name="直角三角形 2"/>
          <p:cNvSpPr/>
          <p:nvPr>
            <p:custDataLst>
              <p:tags r:id="rId2"/>
            </p:custDataLst>
          </p:nvPr>
        </p:nvSpPr>
        <p:spPr>
          <a:xfrm flipH="true" flipV="true">
            <a:off x="914401" y="2046731"/>
            <a:ext cx="406400" cy="274229"/>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矩形 3"/>
          <p:cNvSpPr/>
          <p:nvPr>
            <p:custDataLst>
              <p:tags r:id="rId3"/>
            </p:custDataLst>
          </p:nvPr>
        </p:nvSpPr>
        <p:spPr bwMode="auto">
          <a:xfrm>
            <a:off x="2724784" y="1506357"/>
            <a:ext cx="3648426" cy="497040"/>
          </a:xfrm>
          <a:prstGeom prst="rect">
            <a:avLst/>
          </a:pr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r">
              <a:defRPr/>
            </a:pPr>
            <a:r>
              <a:rPr lang="en-US" altLang="zh-CN" b="1" i="1" dirty="0">
                <a:latin typeface="微软雅黑" panose="020B0503020204020204" pitchFamily="34" charset="-122"/>
                <a:ea typeface="微软雅黑" panose="020B0503020204020204" pitchFamily="34" charset="-122"/>
                <a:cs typeface="微软雅黑" panose="020B0503020204020204" pitchFamily="34" charset="-122"/>
              </a:rPr>
              <a:t>出台背景</a:t>
            </a:r>
            <a:endParaRPr lang="en-US" altLang="zh-CN" b="1" i="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燕尾形 4"/>
          <p:cNvSpPr/>
          <p:nvPr>
            <p:custDataLst>
              <p:tags r:id="rId4"/>
            </p:custDataLst>
          </p:nvPr>
        </p:nvSpPr>
        <p:spPr>
          <a:xfrm>
            <a:off x="1416049" y="1673852"/>
            <a:ext cx="406400" cy="257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70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矩形 5"/>
          <p:cNvSpPr/>
          <p:nvPr>
            <p:custDataLst>
              <p:tags r:id="rId5"/>
            </p:custDataLst>
          </p:nvPr>
        </p:nvSpPr>
        <p:spPr bwMode="auto">
          <a:xfrm>
            <a:off x="10061925" y="1559534"/>
            <a:ext cx="2130075" cy="497040"/>
          </a:xfrm>
          <a:prstGeom prst="rect">
            <a:avLst/>
          </a:pr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7" name="文本框 6"/>
          <p:cNvSpPr txBox="true"/>
          <p:nvPr>
            <p:custDataLst>
              <p:tags r:id="rId6"/>
            </p:custDataLst>
          </p:nvPr>
        </p:nvSpPr>
        <p:spPr>
          <a:xfrm>
            <a:off x="1912700" y="1575998"/>
            <a:ext cx="570884" cy="427610"/>
          </a:xfrm>
          <a:prstGeom prst="rect">
            <a:avLst/>
          </a:prstGeom>
          <a:noFill/>
        </p:spPr>
        <p:txBody>
          <a:bodyPr wrap="none" lIns="0" tIns="0" rIns="0" bIns="0">
            <a:prstTxWarp prst="textPlain">
              <a:avLst/>
            </a:prstTxWarp>
            <a:normAutofit/>
          </a:bodyPr>
          <a:lstStyle/>
          <a:p>
            <a:r>
              <a:rPr lang="en-US" dirty="0">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01.</a:t>
            </a:r>
            <a:endParaRPr lang="en-US" dirty="0">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矩形 8"/>
          <p:cNvSpPr/>
          <p:nvPr>
            <p:custDataLst>
              <p:tags r:id="rId7"/>
            </p:custDataLst>
          </p:nvPr>
        </p:nvSpPr>
        <p:spPr bwMode="auto">
          <a:xfrm>
            <a:off x="1" y="2711995"/>
            <a:ext cx="1320800" cy="448862"/>
          </a:xfrm>
          <a:prstGeom prst="rect">
            <a:avLst/>
          </a:prstGeom>
          <a:solidFill>
            <a:schemeClr val="accent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 name="直角三角形 9"/>
          <p:cNvSpPr/>
          <p:nvPr>
            <p:custDataLst>
              <p:tags r:id="rId8"/>
            </p:custDataLst>
          </p:nvPr>
        </p:nvSpPr>
        <p:spPr>
          <a:xfrm flipH="true" flipV="true">
            <a:off x="914401" y="2894095"/>
            <a:ext cx="406400" cy="274229"/>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矩形 10"/>
          <p:cNvSpPr/>
          <p:nvPr>
            <p:custDataLst>
              <p:tags r:id="rId9"/>
            </p:custDataLst>
          </p:nvPr>
        </p:nvSpPr>
        <p:spPr bwMode="auto">
          <a:xfrm>
            <a:off x="3243578" y="2384201"/>
            <a:ext cx="4368417" cy="497040"/>
          </a:xfrm>
          <a:prstGeom prst="rect">
            <a:avLst/>
          </a:pr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r">
              <a:defRPr/>
            </a:pPr>
            <a:r>
              <a:rPr lang="en-US" altLang="zh-CN" b="1" i="1" dirty="0">
                <a:latin typeface="微软雅黑" panose="020B0503020204020204" pitchFamily="34" charset="-122"/>
                <a:ea typeface="微软雅黑" panose="020B0503020204020204" pitchFamily="34" charset="-122"/>
                <a:cs typeface="微软雅黑" panose="020B0503020204020204" pitchFamily="34" charset="-122"/>
              </a:rPr>
              <a:t>目标任务</a:t>
            </a:r>
            <a:endParaRPr lang="en-US" altLang="zh-CN" b="1" i="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燕尾形 11"/>
          <p:cNvSpPr/>
          <p:nvPr>
            <p:custDataLst>
              <p:tags r:id="rId10"/>
            </p:custDataLst>
          </p:nvPr>
        </p:nvSpPr>
        <p:spPr>
          <a:xfrm>
            <a:off x="1416049" y="2521216"/>
            <a:ext cx="406400" cy="257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70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3" name="矩形 12"/>
          <p:cNvSpPr/>
          <p:nvPr>
            <p:custDataLst>
              <p:tags r:id="rId11"/>
            </p:custDataLst>
          </p:nvPr>
        </p:nvSpPr>
        <p:spPr bwMode="auto">
          <a:xfrm>
            <a:off x="10786975" y="2406898"/>
            <a:ext cx="1405025" cy="497040"/>
          </a:xfrm>
          <a:prstGeom prst="rect">
            <a:avLst/>
          </a:pr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4" name="文本框 13"/>
          <p:cNvSpPr txBox="true"/>
          <p:nvPr>
            <p:custDataLst>
              <p:tags r:id="rId12"/>
            </p:custDataLst>
          </p:nvPr>
        </p:nvSpPr>
        <p:spPr>
          <a:xfrm>
            <a:off x="2565213" y="2423361"/>
            <a:ext cx="570884" cy="427610"/>
          </a:xfrm>
          <a:prstGeom prst="rect">
            <a:avLst/>
          </a:prstGeom>
          <a:noFill/>
        </p:spPr>
        <p:txBody>
          <a:bodyPr wrap="none" lIns="0" tIns="0" rIns="0" bIns="0">
            <a:prstTxWarp prst="textPlain">
              <a:avLst/>
            </a:prstTxWarp>
            <a:normAutofit/>
          </a:bodyPr>
          <a:lstStyle/>
          <a:p>
            <a:r>
              <a:rPr lang="en-US" dirty="0">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02.</a:t>
            </a:r>
            <a:endParaRPr lang="en-US" dirty="0">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6" name="矩形 15"/>
          <p:cNvSpPr/>
          <p:nvPr>
            <p:custDataLst>
              <p:tags r:id="rId13"/>
            </p:custDataLst>
          </p:nvPr>
        </p:nvSpPr>
        <p:spPr bwMode="auto">
          <a:xfrm>
            <a:off x="1" y="3559359"/>
            <a:ext cx="1320800" cy="448862"/>
          </a:xfrm>
          <a:prstGeom prst="rect">
            <a:avLst/>
          </a:prstGeom>
          <a:solidFill>
            <a:schemeClr val="accent1">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7" name="直角三角形 16"/>
          <p:cNvSpPr/>
          <p:nvPr>
            <p:custDataLst>
              <p:tags r:id="rId14"/>
            </p:custDataLst>
          </p:nvPr>
        </p:nvSpPr>
        <p:spPr>
          <a:xfrm flipH="true" flipV="true">
            <a:off x="914401" y="3741461"/>
            <a:ext cx="406400" cy="274229"/>
          </a:xfrm>
          <a:prstGeom prst="r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8" name="矩形 17"/>
          <p:cNvSpPr/>
          <p:nvPr>
            <p:custDataLst>
              <p:tags r:id="rId15"/>
            </p:custDataLst>
          </p:nvPr>
        </p:nvSpPr>
        <p:spPr bwMode="auto">
          <a:xfrm>
            <a:off x="4040505" y="3231515"/>
            <a:ext cx="4437380" cy="497205"/>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r"/>
            <a:r>
              <a:rPr lang="en-US" altLang="zh-CN" b="1" i="1" dirty="0">
                <a:latin typeface="微软雅黑" panose="020B0503020204020204" pitchFamily="34" charset="-122"/>
                <a:ea typeface="微软雅黑" panose="020B0503020204020204" pitchFamily="34" charset="-122"/>
                <a:cs typeface="微软雅黑" panose="020B0503020204020204" pitchFamily="34" charset="-122"/>
              </a:rPr>
              <a:t>主要内容</a:t>
            </a:r>
            <a:endParaRPr lang="en-US" altLang="zh-CN" b="1" i="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 name="燕尾形 18"/>
          <p:cNvSpPr/>
          <p:nvPr>
            <p:custDataLst>
              <p:tags r:id="rId16"/>
            </p:custDataLst>
          </p:nvPr>
        </p:nvSpPr>
        <p:spPr>
          <a:xfrm>
            <a:off x="1416049" y="3368581"/>
            <a:ext cx="406400" cy="257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70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0" name="矩形 19"/>
          <p:cNvSpPr/>
          <p:nvPr>
            <p:custDataLst>
              <p:tags r:id="rId17"/>
            </p:custDataLst>
          </p:nvPr>
        </p:nvSpPr>
        <p:spPr bwMode="auto">
          <a:xfrm>
            <a:off x="11518900" y="3254263"/>
            <a:ext cx="673100" cy="497040"/>
          </a:xfrm>
          <a:prstGeom prst="rect">
            <a:avLst/>
          </a:prstGeom>
          <a:solidFill>
            <a:schemeClr val="accent1"/>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1" name="文本框 20"/>
          <p:cNvSpPr txBox="true"/>
          <p:nvPr>
            <p:custDataLst>
              <p:tags r:id="rId18"/>
            </p:custDataLst>
          </p:nvPr>
        </p:nvSpPr>
        <p:spPr>
          <a:xfrm>
            <a:off x="3362200" y="3270726"/>
            <a:ext cx="570884" cy="427610"/>
          </a:xfrm>
          <a:prstGeom prst="rect">
            <a:avLst/>
          </a:prstGeom>
          <a:noFill/>
        </p:spPr>
        <p:txBody>
          <a:bodyPr wrap="none" lIns="0" tIns="0" rIns="0" bIns="0" numCol="1">
            <a:prstTxWarp prst="textPlain">
              <a:avLst/>
            </a:prstTxWarp>
            <a:normAutofit/>
          </a:bodyPr>
          <a:lstStyle>
            <a:defPPr>
              <a:defRPr lang="zh-CN"/>
            </a:defPPr>
            <a:lvl1pPr>
              <a:defRPr>
                <a:solidFill>
                  <a:schemeClr val="accent1"/>
                </a:solidFill>
                <a:latin typeface="Impact" panose="020B0806030902050204" pitchFamily="34" charset="0"/>
              </a:defRPr>
            </a:lvl1pPr>
          </a:lstStyle>
          <a:p>
            <a:r>
              <a:rPr lang="en-US" dirty="0">
                <a:latin typeface="微软雅黑" panose="020B0503020204020204" pitchFamily="34" charset="-122"/>
                <a:ea typeface="微软雅黑" panose="020B0503020204020204" pitchFamily="34" charset="-122"/>
                <a:cs typeface="微软雅黑" panose="020B0503020204020204" pitchFamily="34" charset="-122"/>
              </a:rPr>
              <a:t>03.</a:t>
            </a:r>
            <a:endParaRPr lang="en-US"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3" name="矩形 22"/>
          <p:cNvSpPr/>
          <p:nvPr>
            <p:custDataLst>
              <p:tags r:id="rId19"/>
            </p:custDataLst>
          </p:nvPr>
        </p:nvSpPr>
        <p:spPr bwMode="auto">
          <a:xfrm>
            <a:off x="1" y="4406723"/>
            <a:ext cx="1320800" cy="448862"/>
          </a:xfrm>
          <a:prstGeom prst="rect">
            <a:avLst/>
          </a:prstGeom>
          <a:solidFill>
            <a:schemeClr val="accent2">
              <a:lumMod val="20000"/>
              <a:lumOff val="8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4" name="直角三角形 23"/>
          <p:cNvSpPr/>
          <p:nvPr>
            <p:custDataLst>
              <p:tags r:id="rId20"/>
            </p:custDataLst>
          </p:nvPr>
        </p:nvSpPr>
        <p:spPr>
          <a:xfrm flipH="true" flipV="true">
            <a:off x="914401" y="4588825"/>
            <a:ext cx="406400" cy="274229"/>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25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5" name="矩形 24"/>
          <p:cNvSpPr/>
          <p:nvPr>
            <p:custDataLst>
              <p:tags r:id="rId21"/>
            </p:custDataLst>
          </p:nvPr>
        </p:nvSpPr>
        <p:spPr bwMode="auto">
          <a:xfrm>
            <a:off x="4792345" y="4098925"/>
            <a:ext cx="4194175" cy="497205"/>
          </a:xfrm>
          <a:prstGeom prst="rect">
            <a:avLst/>
          </a:pr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r"/>
            <a:r>
              <a:rPr lang="zh-CN" altLang="en-US" b="1" i="1" dirty="0">
                <a:latin typeface="微软雅黑" panose="020B0503020204020204" pitchFamily="34" charset="-122"/>
                <a:ea typeface="微软雅黑" panose="020B0503020204020204" pitchFamily="34" charset="-122"/>
                <a:cs typeface="微软雅黑" panose="020B0503020204020204" pitchFamily="34" charset="-122"/>
              </a:rPr>
              <a:t>实施日期</a:t>
            </a:r>
            <a:endParaRPr lang="zh-CN" altLang="en-US" b="1" i="1"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6" name="燕尾形 25"/>
          <p:cNvSpPr/>
          <p:nvPr>
            <p:custDataLst>
              <p:tags r:id="rId22"/>
            </p:custDataLst>
          </p:nvPr>
        </p:nvSpPr>
        <p:spPr>
          <a:xfrm>
            <a:off x="1416049" y="4215946"/>
            <a:ext cx="406400" cy="257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70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7" name="矩形 26"/>
          <p:cNvSpPr/>
          <p:nvPr>
            <p:custDataLst>
              <p:tags r:id="rId23"/>
            </p:custDataLst>
          </p:nvPr>
        </p:nvSpPr>
        <p:spPr bwMode="auto">
          <a:xfrm>
            <a:off x="11518900" y="4101627"/>
            <a:ext cx="673100" cy="497040"/>
          </a:xfrm>
          <a:prstGeom prst="rect">
            <a:avLst/>
          </a:prstGeom>
          <a:solidFill>
            <a:schemeClr val="accent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8" name="文本框 27"/>
          <p:cNvSpPr txBox="true"/>
          <p:nvPr>
            <p:custDataLst>
              <p:tags r:id="rId24"/>
            </p:custDataLst>
          </p:nvPr>
        </p:nvSpPr>
        <p:spPr>
          <a:xfrm>
            <a:off x="4051175" y="4118090"/>
            <a:ext cx="570884" cy="427610"/>
          </a:xfrm>
          <a:prstGeom prst="rect">
            <a:avLst/>
          </a:prstGeom>
          <a:noFill/>
        </p:spPr>
        <p:txBody>
          <a:bodyPr wrap="none" lIns="0" tIns="0" rIns="0" bIns="0" numCol="1">
            <a:prstTxWarp prst="textPlain">
              <a:avLst/>
            </a:prstTxWarp>
            <a:normAutofit/>
          </a:bodyPr>
          <a:lstStyle>
            <a:defPPr>
              <a:defRPr lang="zh-CN"/>
            </a:defPPr>
            <a:lvl1pPr>
              <a:defRPr>
                <a:solidFill>
                  <a:schemeClr val="bg1">
                    <a:lumMod val="65000"/>
                  </a:schemeClr>
                </a:solidFill>
                <a:latin typeface="Impact" panose="020B0806030902050204" pitchFamily="34" charset="0"/>
              </a:defRPr>
            </a:lvl1pPr>
          </a:lstStyle>
          <a:p>
            <a:r>
              <a:rPr lang="en-US">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0</a:t>
            </a:r>
            <a:r>
              <a:rPr lang="en-US" altLang="zh-CN">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4</a:t>
            </a:r>
            <a:r>
              <a:rPr lang="en-US" dirty="0">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rPr>
              <a:t>.</a:t>
            </a:r>
            <a:endParaRPr lang="en-US" dirty="0">
              <a:solidFill>
                <a:schemeClr val="accent2">
                  <a:lumMod val="60000"/>
                  <a:lumOff val="40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3" name="燕尾形 32"/>
          <p:cNvSpPr/>
          <p:nvPr>
            <p:custDataLst>
              <p:tags r:id="rId25"/>
            </p:custDataLst>
          </p:nvPr>
        </p:nvSpPr>
        <p:spPr>
          <a:xfrm>
            <a:off x="1416049" y="5063310"/>
            <a:ext cx="406400" cy="257300"/>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fontScale="70000" lnSpcReduction="20000"/>
          </a:bodyPr>
          <a:lstStyle/>
          <a:p>
            <a:pPr algn="ctr"/>
            <a:endParaRPr>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4" name="任意多边形 43"/>
          <p:cNvSpPr/>
          <p:nvPr>
            <p:custDataLst>
              <p:tags r:id="rId26"/>
            </p:custDataLst>
          </p:nvPr>
        </p:nvSpPr>
        <p:spPr bwMode="auto">
          <a:xfrm>
            <a:off x="11699875" y="1655985"/>
            <a:ext cx="311150" cy="304138"/>
          </a:xfrm>
          <a:custGeom>
            <a:avLst/>
            <a:gdLst>
              <a:gd name="connsiteX0" fmla="*/ 163904 w 607933"/>
              <a:gd name="connsiteY0" fmla="*/ 368072 h 594235"/>
              <a:gd name="connsiteX1" fmla="*/ 194698 w 607933"/>
              <a:gd name="connsiteY1" fmla="*/ 416677 h 594235"/>
              <a:gd name="connsiteX2" fmla="*/ 52648 w 607933"/>
              <a:gd name="connsiteY2" fmla="*/ 475202 h 594235"/>
              <a:gd name="connsiteX3" fmla="*/ 303966 w 607933"/>
              <a:gd name="connsiteY3" fmla="*/ 542654 h 594235"/>
              <a:gd name="connsiteX4" fmla="*/ 555285 w 607933"/>
              <a:gd name="connsiteY4" fmla="*/ 475202 h 594235"/>
              <a:gd name="connsiteX5" fmla="*/ 412242 w 607933"/>
              <a:gd name="connsiteY5" fmla="*/ 416677 h 594235"/>
              <a:gd name="connsiteX6" fmla="*/ 444030 w 607933"/>
              <a:gd name="connsiteY6" fmla="*/ 368072 h 594235"/>
              <a:gd name="connsiteX7" fmla="*/ 607933 w 607933"/>
              <a:gd name="connsiteY7" fmla="*/ 475202 h 594235"/>
              <a:gd name="connsiteX8" fmla="*/ 303966 w 607933"/>
              <a:gd name="connsiteY8" fmla="*/ 594235 h 594235"/>
              <a:gd name="connsiteX9" fmla="*/ 0 w 607933"/>
              <a:gd name="connsiteY9" fmla="*/ 475202 h 594235"/>
              <a:gd name="connsiteX10" fmla="*/ 163904 w 607933"/>
              <a:gd name="connsiteY10" fmla="*/ 368072 h 594235"/>
              <a:gd name="connsiteX11" fmla="*/ 304444 w 607933"/>
              <a:gd name="connsiteY11" fmla="*/ 119134 h 594235"/>
              <a:gd name="connsiteX12" fmla="*/ 368550 w 607933"/>
              <a:gd name="connsiteY12" fmla="*/ 183559 h 594235"/>
              <a:gd name="connsiteX13" fmla="*/ 304444 w 607933"/>
              <a:gd name="connsiteY13" fmla="*/ 247984 h 594235"/>
              <a:gd name="connsiteX14" fmla="*/ 240338 w 607933"/>
              <a:gd name="connsiteY14" fmla="*/ 183559 h 594235"/>
              <a:gd name="connsiteX15" fmla="*/ 304444 w 607933"/>
              <a:gd name="connsiteY15" fmla="*/ 119134 h 594235"/>
              <a:gd name="connsiteX16" fmla="*/ 304941 w 607933"/>
              <a:gd name="connsiteY16" fmla="*/ 78375 h 594235"/>
              <a:gd name="connsiteX17" fmla="*/ 198655 w 607933"/>
              <a:gd name="connsiteY17" fmla="*/ 183536 h 594235"/>
              <a:gd name="connsiteX18" fmla="*/ 304941 w 607933"/>
              <a:gd name="connsiteY18" fmla="*/ 288698 h 594235"/>
              <a:gd name="connsiteX19" fmla="*/ 410234 w 607933"/>
              <a:gd name="connsiteY19" fmla="*/ 183536 h 594235"/>
              <a:gd name="connsiteX20" fmla="*/ 304941 w 607933"/>
              <a:gd name="connsiteY20" fmla="*/ 78375 h 594235"/>
              <a:gd name="connsiteX21" fmla="*/ 304941 w 607933"/>
              <a:gd name="connsiteY21" fmla="*/ 0 h 594235"/>
              <a:gd name="connsiteX22" fmla="*/ 482747 w 607933"/>
              <a:gd name="connsiteY22" fmla="*/ 178576 h 594235"/>
              <a:gd name="connsiteX23" fmla="*/ 338714 w 607933"/>
              <a:gd name="connsiteY23" fmla="*/ 454376 h 594235"/>
              <a:gd name="connsiteX24" fmla="*/ 304941 w 607933"/>
              <a:gd name="connsiteY24" fmla="*/ 472234 h 594235"/>
              <a:gd name="connsiteX25" fmla="*/ 270175 w 607933"/>
              <a:gd name="connsiteY25" fmla="*/ 454376 h 594235"/>
              <a:gd name="connsiteX26" fmla="*/ 126142 w 607933"/>
              <a:gd name="connsiteY26" fmla="*/ 178576 h 594235"/>
              <a:gd name="connsiteX27" fmla="*/ 304941 w 607933"/>
              <a:gd name="connsiteY27" fmla="*/ 0 h 59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7933" h="594235">
                <a:moveTo>
                  <a:pt x="163904" y="368072"/>
                </a:moveTo>
                <a:cubicBezTo>
                  <a:pt x="173837" y="383943"/>
                  <a:pt x="183771" y="399814"/>
                  <a:pt x="194698" y="416677"/>
                </a:cubicBezTo>
                <a:cubicBezTo>
                  <a:pt x="100329" y="430564"/>
                  <a:pt x="52648" y="460323"/>
                  <a:pt x="52648" y="475202"/>
                </a:cubicBezTo>
                <a:cubicBezTo>
                  <a:pt x="52648" y="495041"/>
                  <a:pt x="138076" y="542654"/>
                  <a:pt x="303966" y="542654"/>
                </a:cubicBezTo>
                <a:cubicBezTo>
                  <a:pt x="469857" y="542654"/>
                  <a:pt x="555285" y="495041"/>
                  <a:pt x="555285" y="475202"/>
                </a:cubicBezTo>
                <a:cubicBezTo>
                  <a:pt x="555285" y="460323"/>
                  <a:pt x="506611" y="430564"/>
                  <a:pt x="412242" y="416677"/>
                </a:cubicBezTo>
                <a:cubicBezTo>
                  <a:pt x="424162" y="399814"/>
                  <a:pt x="434096" y="383943"/>
                  <a:pt x="444030" y="368072"/>
                </a:cubicBezTo>
                <a:cubicBezTo>
                  <a:pt x="536412" y="385927"/>
                  <a:pt x="607933" y="421637"/>
                  <a:pt x="607933" y="475202"/>
                </a:cubicBezTo>
                <a:cubicBezTo>
                  <a:pt x="607933" y="553565"/>
                  <a:pt x="454956" y="594235"/>
                  <a:pt x="303966" y="594235"/>
                </a:cubicBezTo>
                <a:cubicBezTo>
                  <a:pt x="152977" y="594235"/>
                  <a:pt x="0" y="553565"/>
                  <a:pt x="0" y="475202"/>
                </a:cubicBezTo>
                <a:cubicBezTo>
                  <a:pt x="0" y="421637"/>
                  <a:pt x="70528" y="385927"/>
                  <a:pt x="163904" y="368072"/>
                </a:cubicBezTo>
                <a:close/>
                <a:moveTo>
                  <a:pt x="304444" y="119134"/>
                </a:moveTo>
                <a:cubicBezTo>
                  <a:pt x="339849" y="119134"/>
                  <a:pt x="368550" y="147978"/>
                  <a:pt x="368550" y="183559"/>
                </a:cubicBezTo>
                <a:cubicBezTo>
                  <a:pt x="368550" y="219140"/>
                  <a:pt x="339849" y="247984"/>
                  <a:pt x="304444" y="247984"/>
                </a:cubicBezTo>
                <a:cubicBezTo>
                  <a:pt x="269039" y="247984"/>
                  <a:pt x="240338" y="219140"/>
                  <a:pt x="240338" y="183559"/>
                </a:cubicBezTo>
                <a:cubicBezTo>
                  <a:pt x="240338" y="147978"/>
                  <a:pt x="269039" y="119134"/>
                  <a:pt x="304444" y="119134"/>
                </a:cubicBezTo>
                <a:close/>
                <a:moveTo>
                  <a:pt x="304941" y="78375"/>
                </a:moveTo>
                <a:cubicBezTo>
                  <a:pt x="246335" y="78375"/>
                  <a:pt x="198655" y="125003"/>
                  <a:pt x="198655" y="183536"/>
                </a:cubicBezTo>
                <a:cubicBezTo>
                  <a:pt x="198655" y="242070"/>
                  <a:pt x="246335" y="288698"/>
                  <a:pt x="304941" y="288698"/>
                </a:cubicBezTo>
                <a:cubicBezTo>
                  <a:pt x="362554" y="288698"/>
                  <a:pt x="410234" y="242070"/>
                  <a:pt x="410234" y="183536"/>
                </a:cubicBezTo>
                <a:cubicBezTo>
                  <a:pt x="410234" y="125003"/>
                  <a:pt x="362554" y="78375"/>
                  <a:pt x="304941" y="78375"/>
                </a:cubicBezTo>
                <a:close/>
                <a:moveTo>
                  <a:pt x="304941" y="0"/>
                </a:moveTo>
                <a:cubicBezTo>
                  <a:pt x="403281" y="0"/>
                  <a:pt x="482747" y="80359"/>
                  <a:pt x="482747" y="178576"/>
                </a:cubicBezTo>
                <a:cubicBezTo>
                  <a:pt x="482747" y="249014"/>
                  <a:pt x="391361" y="383938"/>
                  <a:pt x="338714" y="454376"/>
                </a:cubicBezTo>
                <a:cubicBezTo>
                  <a:pt x="330768" y="465289"/>
                  <a:pt x="317854" y="472234"/>
                  <a:pt x="304941" y="472234"/>
                </a:cubicBezTo>
                <a:cubicBezTo>
                  <a:pt x="291035" y="472234"/>
                  <a:pt x="278121" y="465289"/>
                  <a:pt x="270175" y="454376"/>
                </a:cubicBezTo>
                <a:cubicBezTo>
                  <a:pt x="217528" y="383938"/>
                  <a:pt x="126142" y="249014"/>
                  <a:pt x="126142" y="178576"/>
                </a:cubicBezTo>
                <a:cubicBezTo>
                  <a:pt x="126142" y="80359"/>
                  <a:pt x="205608" y="0"/>
                  <a:pt x="304941" y="0"/>
                </a:cubicBezTo>
                <a:close/>
              </a:path>
            </a:pathLst>
          </a:custGeom>
          <a:solidFill>
            <a:schemeClr val="bg1"/>
          </a:solidFill>
          <a:ln>
            <a:noFill/>
          </a:ln>
        </p:spPr>
        <p:txBody>
          <a:bodyPr/>
          <a:lstStyle/>
          <a:p>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5" name="任意多边形 44"/>
          <p:cNvSpPr/>
          <p:nvPr>
            <p:custDataLst>
              <p:tags r:id="rId27"/>
            </p:custDataLst>
          </p:nvPr>
        </p:nvSpPr>
        <p:spPr bwMode="auto">
          <a:xfrm>
            <a:off x="11699875" y="2503350"/>
            <a:ext cx="311150" cy="304138"/>
          </a:xfrm>
          <a:custGeom>
            <a:avLst/>
            <a:gdLst>
              <a:gd name="connsiteX0" fmla="*/ 163904 w 607933"/>
              <a:gd name="connsiteY0" fmla="*/ 368072 h 594235"/>
              <a:gd name="connsiteX1" fmla="*/ 194698 w 607933"/>
              <a:gd name="connsiteY1" fmla="*/ 416677 h 594235"/>
              <a:gd name="connsiteX2" fmla="*/ 52648 w 607933"/>
              <a:gd name="connsiteY2" fmla="*/ 475202 h 594235"/>
              <a:gd name="connsiteX3" fmla="*/ 303966 w 607933"/>
              <a:gd name="connsiteY3" fmla="*/ 542654 h 594235"/>
              <a:gd name="connsiteX4" fmla="*/ 555285 w 607933"/>
              <a:gd name="connsiteY4" fmla="*/ 475202 h 594235"/>
              <a:gd name="connsiteX5" fmla="*/ 412242 w 607933"/>
              <a:gd name="connsiteY5" fmla="*/ 416677 h 594235"/>
              <a:gd name="connsiteX6" fmla="*/ 444030 w 607933"/>
              <a:gd name="connsiteY6" fmla="*/ 368072 h 594235"/>
              <a:gd name="connsiteX7" fmla="*/ 607933 w 607933"/>
              <a:gd name="connsiteY7" fmla="*/ 475202 h 594235"/>
              <a:gd name="connsiteX8" fmla="*/ 303966 w 607933"/>
              <a:gd name="connsiteY8" fmla="*/ 594235 h 594235"/>
              <a:gd name="connsiteX9" fmla="*/ 0 w 607933"/>
              <a:gd name="connsiteY9" fmla="*/ 475202 h 594235"/>
              <a:gd name="connsiteX10" fmla="*/ 163904 w 607933"/>
              <a:gd name="connsiteY10" fmla="*/ 368072 h 594235"/>
              <a:gd name="connsiteX11" fmla="*/ 304444 w 607933"/>
              <a:gd name="connsiteY11" fmla="*/ 119134 h 594235"/>
              <a:gd name="connsiteX12" fmla="*/ 368550 w 607933"/>
              <a:gd name="connsiteY12" fmla="*/ 183559 h 594235"/>
              <a:gd name="connsiteX13" fmla="*/ 304444 w 607933"/>
              <a:gd name="connsiteY13" fmla="*/ 247984 h 594235"/>
              <a:gd name="connsiteX14" fmla="*/ 240338 w 607933"/>
              <a:gd name="connsiteY14" fmla="*/ 183559 h 594235"/>
              <a:gd name="connsiteX15" fmla="*/ 304444 w 607933"/>
              <a:gd name="connsiteY15" fmla="*/ 119134 h 594235"/>
              <a:gd name="connsiteX16" fmla="*/ 304941 w 607933"/>
              <a:gd name="connsiteY16" fmla="*/ 78375 h 594235"/>
              <a:gd name="connsiteX17" fmla="*/ 198655 w 607933"/>
              <a:gd name="connsiteY17" fmla="*/ 183536 h 594235"/>
              <a:gd name="connsiteX18" fmla="*/ 304941 w 607933"/>
              <a:gd name="connsiteY18" fmla="*/ 288698 h 594235"/>
              <a:gd name="connsiteX19" fmla="*/ 410234 w 607933"/>
              <a:gd name="connsiteY19" fmla="*/ 183536 h 594235"/>
              <a:gd name="connsiteX20" fmla="*/ 304941 w 607933"/>
              <a:gd name="connsiteY20" fmla="*/ 78375 h 594235"/>
              <a:gd name="connsiteX21" fmla="*/ 304941 w 607933"/>
              <a:gd name="connsiteY21" fmla="*/ 0 h 594235"/>
              <a:gd name="connsiteX22" fmla="*/ 482747 w 607933"/>
              <a:gd name="connsiteY22" fmla="*/ 178576 h 594235"/>
              <a:gd name="connsiteX23" fmla="*/ 338714 w 607933"/>
              <a:gd name="connsiteY23" fmla="*/ 454376 h 594235"/>
              <a:gd name="connsiteX24" fmla="*/ 304941 w 607933"/>
              <a:gd name="connsiteY24" fmla="*/ 472234 h 594235"/>
              <a:gd name="connsiteX25" fmla="*/ 270175 w 607933"/>
              <a:gd name="connsiteY25" fmla="*/ 454376 h 594235"/>
              <a:gd name="connsiteX26" fmla="*/ 126142 w 607933"/>
              <a:gd name="connsiteY26" fmla="*/ 178576 h 594235"/>
              <a:gd name="connsiteX27" fmla="*/ 304941 w 607933"/>
              <a:gd name="connsiteY27" fmla="*/ 0 h 59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7933" h="594235">
                <a:moveTo>
                  <a:pt x="163904" y="368072"/>
                </a:moveTo>
                <a:cubicBezTo>
                  <a:pt x="173837" y="383943"/>
                  <a:pt x="183771" y="399814"/>
                  <a:pt x="194698" y="416677"/>
                </a:cubicBezTo>
                <a:cubicBezTo>
                  <a:pt x="100329" y="430564"/>
                  <a:pt x="52648" y="460323"/>
                  <a:pt x="52648" y="475202"/>
                </a:cubicBezTo>
                <a:cubicBezTo>
                  <a:pt x="52648" y="495041"/>
                  <a:pt x="138076" y="542654"/>
                  <a:pt x="303966" y="542654"/>
                </a:cubicBezTo>
                <a:cubicBezTo>
                  <a:pt x="469857" y="542654"/>
                  <a:pt x="555285" y="495041"/>
                  <a:pt x="555285" y="475202"/>
                </a:cubicBezTo>
                <a:cubicBezTo>
                  <a:pt x="555285" y="460323"/>
                  <a:pt x="506611" y="430564"/>
                  <a:pt x="412242" y="416677"/>
                </a:cubicBezTo>
                <a:cubicBezTo>
                  <a:pt x="424162" y="399814"/>
                  <a:pt x="434096" y="383943"/>
                  <a:pt x="444030" y="368072"/>
                </a:cubicBezTo>
                <a:cubicBezTo>
                  <a:pt x="536412" y="385927"/>
                  <a:pt x="607933" y="421637"/>
                  <a:pt x="607933" y="475202"/>
                </a:cubicBezTo>
                <a:cubicBezTo>
                  <a:pt x="607933" y="553565"/>
                  <a:pt x="454956" y="594235"/>
                  <a:pt x="303966" y="594235"/>
                </a:cubicBezTo>
                <a:cubicBezTo>
                  <a:pt x="152977" y="594235"/>
                  <a:pt x="0" y="553565"/>
                  <a:pt x="0" y="475202"/>
                </a:cubicBezTo>
                <a:cubicBezTo>
                  <a:pt x="0" y="421637"/>
                  <a:pt x="70528" y="385927"/>
                  <a:pt x="163904" y="368072"/>
                </a:cubicBezTo>
                <a:close/>
                <a:moveTo>
                  <a:pt x="304444" y="119134"/>
                </a:moveTo>
                <a:cubicBezTo>
                  <a:pt x="339849" y="119134"/>
                  <a:pt x="368550" y="147978"/>
                  <a:pt x="368550" y="183559"/>
                </a:cubicBezTo>
                <a:cubicBezTo>
                  <a:pt x="368550" y="219140"/>
                  <a:pt x="339849" y="247984"/>
                  <a:pt x="304444" y="247984"/>
                </a:cubicBezTo>
                <a:cubicBezTo>
                  <a:pt x="269039" y="247984"/>
                  <a:pt x="240338" y="219140"/>
                  <a:pt x="240338" y="183559"/>
                </a:cubicBezTo>
                <a:cubicBezTo>
                  <a:pt x="240338" y="147978"/>
                  <a:pt x="269039" y="119134"/>
                  <a:pt x="304444" y="119134"/>
                </a:cubicBezTo>
                <a:close/>
                <a:moveTo>
                  <a:pt x="304941" y="78375"/>
                </a:moveTo>
                <a:cubicBezTo>
                  <a:pt x="246335" y="78375"/>
                  <a:pt x="198655" y="125003"/>
                  <a:pt x="198655" y="183536"/>
                </a:cubicBezTo>
                <a:cubicBezTo>
                  <a:pt x="198655" y="242070"/>
                  <a:pt x="246335" y="288698"/>
                  <a:pt x="304941" y="288698"/>
                </a:cubicBezTo>
                <a:cubicBezTo>
                  <a:pt x="362554" y="288698"/>
                  <a:pt x="410234" y="242070"/>
                  <a:pt x="410234" y="183536"/>
                </a:cubicBezTo>
                <a:cubicBezTo>
                  <a:pt x="410234" y="125003"/>
                  <a:pt x="362554" y="78375"/>
                  <a:pt x="304941" y="78375"/>
                </a:cubicBezTo>
                <a:close/>
                <a:moveTo>
                  <a:pt x="304941" y="0"/>
                </a:moveTo>
                <a:cubicBezTo>
                  <a:pt x="403281" y="0"/>
                  <a:pt x="482747" y="80359"/>
                  <a:pt x="482747" y="178576"/>
                </a:cubicBezTo>
                <a:cubicBezTo>
                  <a:pt x="482747" y="249014"/>
                  <a:pt x="391361" y="383938"/>
                  <a:pt x="338714" y="454376"/>
                </a:cubicBezTo>
                <a:cubicBezTo>
                  <a:pt x="330768" y="465289"/>
                  <a:pt x="317854" y="472234"/>
                  <a:pt x="304941" y="472234"/>
                </a:cubicBezTo>
                <a:cubicBezTo>
                  <a:pt x="291035" y="472234"/>
                  <a:pt x="278121" y="465289"/>
                  <a:pt x="270175" y="454376"/>
                </a:cubicBezTo>
                <a:cubicBezTo>
                  <a:pt x="217528" y="383938"/>
                  <a:pt x="126142" y="249014"/>
                  <a:pt x="126142" y="178576"/>
                </a:cubicBezTo>
                <a:cubicBezTo>
                  <a:pt x="126142" y="80359"/>
                  <a:pt x="205608" y="0"/>
                  <a:pt x="304941" y="0"/>
                </a:cubicBezTo>
                <a:close/>
              </a:path>
            </a:pathLst>
          </a:custGeom>
          <a:solidFill>
            <a:schemeClr val="bg1"/>
          </a:solidFill>
          <a:ln>
            <a:noFill/>
          </a:ln>
        </p:spPr>
        <p:txBody>
          <a:bodyPr/>
          <a:lstStyle/>
          <a:p>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6" name="任意多边形 45"/>
          <p:cNvSpPr/>
          <p:nvPr>
            <p:custDataLst>
              <p:tags r:id="rId28"/>
            </p:custDataLst>
          </p:nvPr>
        </p:nvSpPr>
        <p:spPr bwMode="auto">
          <a:xfrm>
            <a:off x="11699875" y="3350713"/>
            <a:ext cx="311150" cy="304138"/>
          </a:xfrm>
          <a:custGeom>
            <a:avLst/>
            <a:gdLst>
              <a:gd name="connsiteX0" fmla="*/ 163904 w 607933"/>
              <a:gd name="connsiteY0" fmla="*/ 368072 h 594235"/>
              <a:gd name="connsiteX1" fmla="*/ 194698 w 607933"/>
              <a:gd name="connsiteY1" fmla="*/ 416677 h 594235"/>
              <a:gd name="connsiteX2" fmla="*/ 52648 w 607933"/>
              <a:gd name="connsiteY2" fmla="*/ 475202 h 594235"/>
              <a:gd name="connsiteX3" fmla="*/ 303966 w 607933"/>
              <a:gd name="connsiteY3" fmla="*/ 542654 h 594235"/>
              <a:gd name="connsiteX4" fmla="*/ 555285 w 607933"/>
              <a:gd name="connsiteY4" fmla="*/ 475202 h 594235"/>
              <a:gd name="connsiteX5" fmla="*/ 412242 w 607933"/>
              <a:gd name="connsiteY5" fmla="*/ 416677 h 594235"/>
              <a:gd name="connsiteX6" fmla="*/ 444030 w 607933"/>
              <a:gd name="connsiteY6" fmla="*/ 368072 h 594235"/>
              <a:gd name="connsiteX7" fmla="*/ 607933 w 607933"/>
              <a:gd name="connsiteY7" fmla="*/ 475202 h 594235"/>
              <a:gd name="connsiteX8" fmla="*/ 303966 w 607933"/>
              <a:gd name="connsiteY8" fmla="*/ 594235 h 594235"/>
              <a:gd name="connsiteX9" fmla="*/ 0 w 607933"/>
              <a:gd name="connsiteY9" fmla="*/ 475202 h 594235"/>
              <a:gd name="connsiteX10" fmla="*/ 163904 w 607933"/>
              <a:gd name="connsiteY10" fmla="*/ 368072 h 594235"/>
              <a:gd name="connsiteX11" fmla="*/ 304444 w 607933"/>
              <a:gd name="connsiteY11" fmla="*/ 119134 h 594235"/>
              <a:gd name="connsiteX12" fmla="*/ 368550 w 607933"/>
              <a:gd name="connsiteY12" fmla="*/ 183559 h 594235"/>
              <a:gd name="connsiteX13" fmla="*/ 304444 w 607933"/>
              <a:gd name="connsiteY13" fmla="*/ 247984 h 594235"/>
              <a:gd name="connsiteX14" fmla="*/ 240338 w 607933"/>
              <a:gd name="connsiteY14" fmla="*/ 183559 h 594235"/>
              <a:gd name="connsiteX15" fmla="*/ 304444 w 607933"/>
              <a:gd name="connsiteY15" fmla="*/ 119134 h 594235"/>
              <a:gd name="connsiteX16" fmla="*/ 304941 w 607933"/>
              <a:gd name="connsiteY16" fmla="*/ 78375 h 594235"/>
              <a:gd name="connsiteX17" fmla="*/ 198655 w 607933"/>
              <a:gd name="connsiteY17" fmla="*/ 183536 h 594235"/>
              <a:gd name="connsiteX18" fmla="*/ 304941 w 607933"/>
              <a:gd name="connsiteY18" fmla="*/ 288698 h 594235"/>
              <a:gd name="connsiteX19" fmla="*/ 410234 w 607933"/>
              <a:gd name="connsiteY19" fmla="*/ 183536 h 594235"/>
              <a:gd name="connsiteX20" fmla="*/ 304941 w 607933"/>
              <a:gd name="connsiteY20" fmla="*/ 78375 h 594235"/>
              <a:gd name="connsiteX21" fmla="*/ 304941 w 607933"/>
              <a:gd name="connsiteY21" fmla="*/ 0 h 594235"/>
              <a:gd name="connsiteX22" fmla="*/ 482747 w 607933"/>
              <a:gd name="connsiteY22" fmla="*/ 178576 h 594235"/>
              <a:gd name="connsiteX23" fmla="*/ 338714 w 607933"/>
              <a:gd name="connsiteY23" fmla="*/ 454376 h 594235"/>
              <a:gd name="connsiteX24" fmla="*/ 304941 w 607933"/>
              <a:gd name="connsiteY24" fmla="*/ 472234 h 594235"/>
              <a:gd name="connsiteX25" fmla="*/ 270175 w 607933"/>
              <a:gd name="connsiteY25" fmla="*/ 454376 h 594235"/>
              <a:gd name="connsiteX26" fmla="*/ 126142 w 607933"/>
              <a:gd name="connsiteY26" fmla="*/ 178576 h 594235"/>
              <a:gd name="connsiteX27" fmla="*/ 304941 w 607933"/>
              <a:gd name="connsiteY27" fmla="*/ 0 h 59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7933" h="594235">
                <a:moveTo>
                  <a:pt x="163904" y="368072"/>
                </a:moveTo>
                <a:cubicBezTo>
                  <a:pt x="173837" y="383943"/>
                  <a:pt x="183771" y="399814"/>
                  <a:pt x="194698" y="416677"/>
                </a:cubicBezTo>
                <a:cubicBezTo>
                  <a:pt x="100329" y="430564"/>
                  <a:pt x="52648" y="460323"/>
                  <a:pt x="52648" y="475202"/>
                </a:cubicBezTo>
                <a:cubicBezTo>
                  <a:pt x="52648" y="495041"/>
                  <a:pt x="138076" y="542654"/>
                  <a:pt x="303966" y="542654"/>
                </a:cubicBezTo>
                <a:cubicBezTo>
                  <a:pt x="469857" y="542654"/>
                  <a:pt x="555285" y="495041"/>
                  <a:pt x="555285" y="475202"/>
                </a:cubicBezTo>
                <a:cubicBezTo>
                  <a:pt x="555285" y="460323"/>
                  <a:pt x="506611" y="430564"/>
                  <a:pt x="412242" y="416677"/>
                </a:cubicBezTo>
                <a:cubicBezTo>
                  <a:pt x="424162" y="399814"/>
                  <a:pt x="434096" y="383943"/>
                  <a:pt x="444030" y="368072"/>
                </a:cubicBezTo>
                <a:cubicBezTo>
                  <a:pt x="536412" y="385927"/>
                  <a:pt x="607933" y="421637"/>
                  <a:pt x="607933" y="475202"/>
                </a:cubicBezTo>
                <a:cubicBezTo>
                  <a:pt x="607933" y="553565"/>
                  <a:pt x="454956" y="594235"/>
                  <a:pt x="303966" y="594235"/>
                </a:cubicBezTo>
                <a:cubicBezTo>
                  <a:pt x="152977" y="594235"/>
                  <a:pt x="0" y="553565"/>
                  <a:pt x="0" y="475202"/>
                </a:cubicBezTo>
                <a:cubicBezTo>
                  <a:pt x="0" y="421637"/>
                  <a:pt x="70528" y="385927"/>
                  <a:pt x="163904" y="368072"/>
                </a:cubicBezTo>
                <a:close/>
                <a:moveTo>
                  <a:pt x="304444" y="119134"/>
                </a:moveTo>
                <a:cubicBezTo>
                  <a:pt x="339849" y="119134"/>
                  <a:pt x="368550" y="147978"/>
                  <a:pt x="368550" y="183559"/>
                </a:cubicBezTo>
                <a:cubicBezTo>
                  <a:pt x="368550" y="219140"/>
                  <a:pt x="339849" y="247984"/>
                  <a:pt x="304444" y="247984"/>
                </a:cubicBezTo>
                <a:cubicBezTo>
                  <a:pt x="269039" y="247984"/>
                  <a:pt x="240338" y="219140"/>
                  <a:pt x="240338" y="183559"/>
                </a:cubicBezTo>
                <a:cubicBezTo>
                  <a:pt x="240338" y="147978"/>
                  <a:pt x="269039" y="119134"/>
                  <a:pt x="304444" y="119134"/>
                </a:cubicBezTo>
                <a:close/>
                <a:moveTo>
                  <a:pt x="304941" y="78375"/>
                </a:moveTo>
                <a:cubicBezTo>
                  <a:pt x="246335" y="78375"/>
                  <a:pt x="198655" y="125003"/>
                  <a:pt x="198655" y="183536"/>
                </a:cubicBezTo>
                <a:cubicBezTo>
                  <a:pt x="198655" y="242070"/>
                  <a:pt x="246335" y="288698"/>
                  <a:pt x="304941" y="288698"/>
                </a:cubicBezTo>
                <a:cubicBezTo>
                  <a:pt x="362554" y="288698"/>
                  <a:pt x="410234" y="242070"/>
                  <a:pt x="410234" y="183536"/>
                </a:cubicBezTo>
                <a:cubicBezTo>
                  <a:pt x="410234" y="125003"/>
                  <a:pt x="362554" y="78375"/>
                  <a:pt x="304941" y="78375"/>
                </a:cubicBezTo>
                <a:close/>
                <a:moveTo>
                  <a:pt x="304941" y="0"/>
                </a:moveTo>
                <a:cubicBezTo>
                  <a:pt x="403281" y="0"/>
                  <a:pt x="482747" y="80359"/>
                  <a:pt x="482747" y="178576"/>
                </a:cubicBezTo>
                <a:cubicBezTo>
                  <a:pt x="482747" y="249014"/>
                  <a:pt x="391361" y="383938"/>
                  <a:pt x="338714" y="454376"/>
                </a:cubicBezTo>
                <a:cubicBezTo>
                  <a:pt x="330768" y="465289"/>
                  <a:pt x="317854" y="472234"/>
                  <a:pt x="304941" y="472234"/>
                </a:cubicBezTo>
                <a:cubicBezTo>
                  <a:pt x="291035" y="472234"/>
                  <a:pt x="278121" y="465289"/>
                  <a:pt x="270175" y="454376"/>
                </a:cubicBezTo>
                <a:cubicBezTo>
                  <a:pt x="217528" y="383938"/>
                  <a:pt x="126142" y="249014"/>
                  <a:pt x="126142" y="178576"/>
                </a:cubicBezTo>
                <a:cubicBezTo>
                  <a:pt x="126142" y="80359"/>
                  <a:pt x="205608" y="0"/>
                  <a:pt x="304941" y="0"/>
                </a:cubicBezTo>
                <a:close/>
              </a:path>
            </a:pathLst>
          </a:custGeom>
          <a:solidFill>
            <a:schemeClr val="bg1"/>
          </a:solidFill>
          <a:ln>
            <a:noFill/>
          </a:ln>
        </p:spPr>
        <p:txBody>
          <a:bodyPr/>
          <a:lstStyle/>
          <a:p>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7" name="任意多边形 46"/>
          <p:cNvSpPr/>
          <p:nvPr>
            <p:custDataLst>
              <p:tags r:id="rId29"/>
            </p:custDataLst>
          </p:nvPr>
        </p:nvSpPr>
        <p:spPr bwMode="auto">
          <a:xfrm>
            <a:off x="11699875" y="4198077"/>
            <a:ext cx="311150" cy="304138"/>
          </a:xfrm>
          <a:custGeom>
            <a:avLst/>
            <a:gdLst>
              <a:gd name="connsiteX0" fmla="*/ 163904 w 607933"/>
              <a:gd name="connsiteY0" fmla="*/ 368072 h 594235"/>
              <a:gd name="connsiteX1" fmla="*/ 194698 w 607933"/>
              <a:gd name="connsiteY1" fmla="*/ 416677 h 594235"/>
              <a:gd name="connsiteX2" fmla="*/ 52648 w 607933"/>
              <a:gd name="connsiteY2" fmla="*/ 475202 h 594235"/>
              <a:gd name="connsiteX3" fmla="*/ 303966 w 607933"/>
              <a:gd name="connsiteY3" fmla="*/ 542654 h 594235"/>
              <a:gd name="connsiteX4" fmla="*/ 555285 w 607933"/>
              <a:gd name="connsiteY4" fmla="*/ 475202 h 594235"/>
              <a:gd name="connsiteX5" fmla="*/ 412242 w 607933"/>
              <a:gd name="connsiteY5" fmla="*/ 416677 h 594235"/>
              <a:gd name="connsiteX6" fmla="*/ 444030 w 607933"/>
              <a:gd name="connsiteY6" fmla="*/ 368072 h 594235"/>
              <a:gd name="connsiteX7" fmla="*/ 607933 w 607933"/>
              <a:gd name="connsiteY7" fmla="*/ 475202 h 594235"/>
              <a:gd name="connsiteX8" fmla="*/ 303966 w 607933"/>
              <a:gd name="connsiteY8" fmla="*/ 594235 h 594235"/>
              <a:gd name="connsiteX9" fmla="*/ 0 w 607933"/>
              <a:gd name="connsiteY9" fmla="*/ 475202 h 594235"/>
              <a:gd name="connsiteX10" fmla="*/ 163904 w 607933"/>
              <a:gd name="connsiteY10" fmla="*/ 368072 h 594235"/>
              <a:gd name="connsiteX11" fmla="*/ 304444 w 607933"/>
              <a:gd name="connsiteY11" fmla="*/ 119134 h 594235"/>
              <a:gd name="connsiteX12" fmla="*/ 368550 w 607933"/>
              <a:gd name="connsiteY12" fmla="*/ 183559 h 594235"/>
              <a:gd name="connsiteX13" fmla="*/ 304444 w 607933"/>
              <a:gd name="connsiteY13" fmla="*/ 247984 h 594235"/>
              <a:gd name="connsiteX14" fmla="*/ 240338 w 607933"/>
              <a:gd name="connsiteY14" fmla="*/ 183559 h 594235"/>
              <a:gd name="connsiteX15" fmla="*/ 304444 w 607933"/>
              <a:gd name="connsiteY15" fmla="*/ 119134 h 594235"/>
              <a:gd name="connsiteX16" fmla="*/ 304941 w 607933"/>
              <a:gd name="connsiteY16" fmla="*/ 78375 h 594235"/>
              <a:gd name="connsiteX17" fmla="*/ 198655 w 607933"/>
              <a:gd name="connsiteY17" fmla="*/ 183536 h 594235"/>
              <a:gd name="connsiteX18" fmla="*/ 304941 w 607933"/>
              <a:gd name="connsiteY18" fmla="*/ 288698 h 594235"/>
              <a:gd name="connsiteX19" fmla="*/ 410234 w 607933"/>
              <a:gd name="connsiteY19" fmla="*/ 183536 h 594235"/>
              <a:gd name="connsiteX20" fmla="*/ 304941 w 607933"/>
              <a:gd name="connsiteY20" fmla="*/ 78375 h 594235"/>
              <a:gd name="connsiteX21" fmla="*/ 304941 w 607933"/>
              <a:gd name="connsiteY21" fmla="*/ 0 h 594235"/>
              <a:gd name="connsiteX22" fmla="*/ 482747 w 607933"/>
              <a:gd name="connsiteY22" fmla="*/ 178576 h 594235"/>
              <a:gd name="connsiteX23" fmla="*/ 338714 w 607933"/>
              <a:gd name="connsiteY23" fmla="*/ 454376 h 594235"/>
              <a:gd name="connsiteX24" fmla="*/ 304941 w 607933"/>
              <a:gd name="connsiteY24" fmla="*/ 472234 h 594235"/>
              <a:gd name="connsiteX25" fmla="*/ 270175 w 607933"/>
              <a:gd name="connsiteY25" fmla="*/ 454376 h 594235"/>
              <a:gd name="connsiteX26" fmla="*/ 126142 w 607933"/>
              <a:gd name="connsiteY26" fmla="*/ 178576 h 594235"/>
              <a:gd name="connsiteX27" fmla="*/ 304941 w 607933"/>
              <a:gd name="connsiteY27" fmla="*/ 0 h 59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7933" h="594235">
                <a:moveTo>
                  <a:pt x="163904" y="368072"/>
                </a:moveTo>
                <a:cubicBezTo>
                  <a:pt x="173837" y="383943"/>
                  <a:pt x="183771" y="399814"/>
                  <a:pt x="194698" y="416677"/>
                </a:cubicBezTo>
                <a:cubicBezTo>
                  <a:pt x="100329" y="430564"/>
                  <a:pt x="52648" y="460323"/>
                  <a:pt x="52648" y="475202"/>
                </a:cubicBezTo>
                <a:cubicBezTo>
                  <a:pt x="52648" y="495041"/>
                  <a:pt x="138076" y="542654"/>
                  <a:pt x="303966" y="542654"/>
                </a:cubicBezTo>
                <a:cubicBezTo>
                  <a:pt x="469857" y="542654"/>
                  <a:pt x="555285" y="495041"/>
                  <a:pt x="555285" y="475202"/>
                </a:cubicBezTo>
                <a:cubicBezTo>
                  <a:pt x="555285" y="460323"/>
                  <a:pt x="506611" y="430564"/>
                  <a:pt x="412242" y="416677"/>
                </a:cubicBezTo>
                <a:cubicBezTo>
                  <a:pt x="424162" y="399814"/>
                  <a:pt x="434096" y="383943"/>
                  <a:pt x="444030" y="368072"/>
                </a:cubicBezTo>
                <a:cubicBezTo>
                  <a:pt x="536412" y="385927"/>
                  <a:pt x="607933" y="421637"/>
                  <a:pt x="607933" y="475202"/>
                </a:cubicBezTo>
                <a:cubicBezTo>
                  <a:pt x="607933" y="553565"/>
                  <a:pt x="454956" y="594235"/>
                  <a:pt x="303966" y="594235"/>
                </a:cubicBezTo>
                <a:cubicBezTo>
                  <a:pt x="152977" y="594235"/>
                  <a:pt x="0" y="553565"/>
                  <a:pt x="0" y="475202"/>
                </a:cubicBezTo>
                <a:cubicBezTo>
                  <a:pt x="0" y="421637"/>
                  <a:pt x="70528" y="385927"/>
                  <a:pt x="163904" y="368072"/>
                </a:cubicBezTo>
                <a:close/>
                <a:moveTo>
                  <a:pt x="304444" y="119134"/>
                </a:moveTo>
                <a:cubicBezTo>
                  <a:pt x="339849" y="119134"/>
                  <a:pt x="368550" y="147978"/>
                  <a:pt x="368550" y="183559"/>
                </a:cubicBezTo>
                <a:cubicBezTo>
                  <a:pt x="368550" y="219140"/>
                  <a:pt x="339849" y="247984"/>
                  <a:pt x="304444" y="247984"/>
                </a:cubicBezTo>
                <a:cubicBezTo>
                  <a:pt x="269039" y="247984"/>
                  <a:pt x="240338" y="219140"/>
                  <a:pt x="240338" y="183559"/>
                </a:cubicBezTo>
                <a:cubicBezTo>
                  <a:pt x="240338" y="147978"/>
                  <a:pt x="269039" y="119134"/>
                  <a:pt x="304444" y="119134"/>
                </a:cubicBezTo>
                <a:close/>
                <a:moveTo>
                  <a:pt x="304941" y="78375"/>
                </a:moveTo>
                <a:cubicBezTo>
                  <a:pt x="246335" y="78375"/>
                  <a:pt x="198655" y="125003"/>
                  <a:pt x="198655" y="183536"/>
                </a:cubicBezTo>
                <a:cubicBezTo>
                  <a:pt x="198655" y="242070"/>
                  <a:pt x="246335" y="288698"/>
                  <a:pt x="304941" y="288698"/>
                </a:cubicBezTo>
                <a:cubicBezTo>
                  <a:pt x="362554" y="288698"/>
                  <a:pt x="410234" y="242070"/>
                  <a:pt x="410234" y="183536"/>
                </a:cubicBezTo>
                <a:cubicBezTo>
                  <a:pt x="410234" y="125003"/>
                  <a:pt x="362554" y="78375"/>
                  <a:pt x="304941" y="78375"/>
                </a:cubicBezTo>
                <a:close/>
                <a:moveTo>
                  <a:pt x="304941" y="0"/>
                </a:moveTo>
                <a:cubicBezTo>
                  <a:pt x="403281" y="0"/>
                  <a:pt x="482747" y="80359"/>
                  <a:pt x="482747" y="178576"/>
                </a:cubicBezTo>
                <a:cubicBezTo>
                  <a:pt x="482747" y="249014"/>
                  <a:pt x="391361" y="383938"/>
                  <a:pt x="338714" y="454376"/>
                </a:cubicBezTo>
                <a:cubicBezTo>
                  <a:pt x="330768" y="465289"/>
                  <a:pt x="317854" y="472234"/>
                  <a:pt x="304941" y="472234"/>
                </a:cubicBezTo>
                <a:cubicBezTo>
                  <a:pt x="291035" y="472234"/>
                  <a:pt x="278121" y="465289"/>
                  <a:pt x="270175" y="454376"/>
                </a:cubicBezTo>
                <a:cubicBezTo>
                  <a:pt x="217528" y="383938"/>
                  <a:pt x="126142" y="249014"/>
                  <a:pt x="126142" y="178576"/>
                </a:cubicBezTo>
                <a:cubicBezTo>
                  <a:pt x="126142" y="80359"/>
                  <a:pt x="205608" y="0"/>
                  <a:pt x="304941" y="0"/>
                </a:cubicBezTo>
                <a:close/>
              </a:path>
            </a:pathLst>
          </a:custGeom>
          <a:solidFill>
            <a:schemeClr val="bg1"/>
          </a:solidFill>
          <a:ln>
            <a:noFill/>
          </a:ln>
        </p:spPr>
        <p:txBody>
          <a:bodyPr/>
          <a:lstStyle/>
          <a:p>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8" name="任意多边形 47"/>
          <p:cNvSpPr/>
          <p:nvPr>
            <p:custDataLst>
              <p:tags r:id="rId30"/>
            </p:custDataLst>
          </p:nvPr>
        </p:nvSpPr>
        <p:spPr bwMode="auto">
          <a:xfrm>
            <a:off x="11699875" y="5045442"/>
            <a:ext cx="311150" cy="304138"/>
          </a:xfrm>
          <a:custGeom>
            <a:avLst/>
            <a:gdLst>
              <a:gd name="connsiteX0" fmla="*/ 163904 w 607933"/>
              <a:gd name="connsiteY0" fmla="*/ 368072 h 594235"/>
              <a:gd name="connsiteX1" fmla="*/ 194698 w 607933"/>
              <a:gd name="connsiteY1" fmla="*/ 416677 h 594235"/>
              <a:gd name="connsiteX2" fmla="*/ 52648 w 607933"/>
              <a:gd name="connsiteY2" fmla="*/ 475202 h 594235"/>
              <a:gd name="connsiteX3" fmla="*/ 303966 w 607933"/>
              <a:gd name="connsiteY3" fmla="*/ 542654 h 594235"/>
              <a:gd name="connsiteX4" fmla="*/ 555285 w 607933"/>
              <a:gd name="connsiteY4" fmla="*/ 475202 h 594235"/>
              <a:gd name="connsiteX5" fmla="*/ 412242 w 607933"/>
              <a:gd name="connsiteY5" fmla="*/ 416677 h 594235"/>
              <a:gd name="connsiteX6" fmla="*/ 444030 w 607933"/>
              <a:gd name="connsiteY6" fmla="*/ 368072 h 594235"/>
              <a:gd name="connsiteX7" fmla="*/ 607933 w 607933"/>
              <a:gd name="connsiteY7" fmla="*/ 475202 h 594235"/>
              <a:gd name="connsiteX8" fmla="*/ 303966 w 607933"/>
              <a:gd name="connsiteY8" fmla="*/ 594235 h 594235"/>
              <a:gd name="connsiteX9" fmla="*/ 0 w 607933"/>
              <a:gd name="connsiteY9" fmla="*/ 475202 h 594235"/>
              <a:gd name="connsiteX10" fmla="*/ 163904 w 607933"/>
              <a:gd name="connsiteY10" fmla="*/ 368072 h 594235"/>
              <a:gd name="connsiteX11" fmla="*/ 304444 w 607933"/>
              <a:gd name="connsiteY11" fmla="*/ 119134 h 594235"/>
              <a:gd name="connsiteX12" fmla="*/ 368550 w 607933"/>
              <a:gd name="connsiteY12" fmla="*/ 183559 h 594235"/>
              <a:gd name="connsiteX13" fmla="*/ 304444 w 607933"/>
              <a:gd name="connsiteY13" fmla="*/ 247984 h 594235"/>
              <a:gd name="connsiteX14" fmla="*/ 240338 w 607933"/>
              <a:gd name="connsiteY14" fmla="*/ 183559 h 594235"/>
              <a:gd name="connsiteX15" fmla="*/ 304444 w 607933"/>
              <a:gd name="connsiteY15" fmla="*/ 119134 h 594235"/>
              <a:gd name="connsiteX16" fmla="*/ 304941 w 607933"/>
              <a:gd name="connsiteY16" fmla="*/ 78375 h 594235"/>
              <a:gd name="connsiteX17" fmla="*/ 198655 w 607933"/>
              <a:gd name="connsiteY17" fmla="*/ 183536 h 594235"/>
              <a:gd name="connsiteX18" fmla="*/ 304941 w 607933"/>
              <a:gd name="connsiteY18" fmla="*/ 288698 h 594235"/>
              <a:gd name="connsiteX19" fmla="*/ 410234 w 607933"/>
              <a:gd name="connsiteY19" fmla="*/ 183536 h 594235"/>
              <a:gd name="connsiteX20" fmla="*/ 304941 w 607933"/>
              <a:gd name="connsiteY20" fmla="*/ 78375 h 594235"/>
              <a:gd name="connsiteX21" fmla="*/ 304941 w 607933"/>
              <a:gd name="connsiteY21" fmla="*/ 0 h 594235"/>
              <a:gd name="connsiteX22" fmla="*/ 482747 w 607933"/>
              <a:gd name="connsiteY22" fmla="*/ 178576 h 594235"/>
              <a:gd name="connsiteX23" fmla="*/ 338714 w 607933"/>
              <a:gd name="connsiteY23" fmla="*/ 454376 h 594235"/>
              <a:gd name="connsiteX24" fmla="*/ 304941 w 607933"/>
              <a:gd name="connsiteY24" fmla="*/ 472234 h 594235"/>
              <a:gd name="connsiteX25" fmla="*/ 270175 w 607933"/>
              <a:gd name="connsiteY25" fmla="*/ 454376 h 594235"/>
              <a:gd name="connsiteX26" fmla="*/ 126142 w 607933"/>
              <a:gd name="connsiteY26" fmla="*/ 178576 h 594235"/>
              <a:gd name="connsiteX27" fmla="*/ 304941 w 607933"/>
              <a:gd name="connsiteY27" fmla="*/ 0 h 594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607933" h="594235">
                <a:moveTo>
                  <a:pt x="163904" y="368072"/>
                </a:moveTo>
                <a:cubicBezTo>
                  <a:pt x="173837" y="383943"/>
                  <a:pt x="183771" y="399814"/>
                  <a:pt x="194698" y="416677"/>
                </a:cubicBezTo>
                <a:cubicBezTo>
                  <a:pt x="100329" y="430564"/>
                  <a:pt x="52648" y="460323"/>
                  <a:pt x="52648" y="475202"/>
                </a:cubicBezTo>
                <a:cubicBezTo>
                  <a:pt x="52648" y="495041"/>
                  <a:pt x="138076" y="542654"/>
                  <a:pt x="303966" y="542654"/>
                </a:cubicBezTo>
                <a:cubicBezTo>
                  <a:pt x="469857" y="542654"/>
                  <a:pt x="555285" y="495041"/>
                  <a:pt x="555285" y="475202"/>
                </a:cubicBezTo>
                <a:cubicBezTo>
                  <a:pt x="555285" y="460323"/>
                  <a:pt x="506611" y="430564"/>
                  <a:pt x="412242" y="416677"/>
                </a:cubicBezTo>
                <a:cubicBezTo>
                  <a:pt x="424162" y="399814"/>
                  <a:pt x="434096" y="383943"/>
                  <a:pt x="444030" y="368072"/>
                </a:cubicBezTo>
                <a:cubicBezTo>
                  <a:pt x="536412" y="385927"/>
                  <a:pt x="607933" y="421637"/>
                  <a:pt x="607933" y="475202"/>
                </a:cubicBezTo>
                <a:cubicBezTo>
                  <a:pt x="607933" y="553565"/>
                  <a:pt x="454956" y="594235"/>
                  <a:pt x="303966" y="594235"/>
                </a:cubicBezTo>
                <a:cubicBezTo>
                  <a:pt x="152977" y="594235"/>
                  <a:pt x="0" y="553565"/>
                  <a:pt x="0" y="475202"/>
                </a:cubicBezTo>
                <a:cubicBezTo>
                  <a:pt x="0" y="421637"/>
                  <a:pt x="70528" y="385927"/>
                  <a:pt x="163904" y="368072"/>
                </a:cubicBezTo>
                <a:close/>
                <a:moveTo>
                  <a:pt x="304444" y="119134"/>
                </a:moveTo>
                <a:cubicBezTo>
                  <a:pt x="339849" y="119134"/>
                  <a:pt x="368550" y="147978"/>
                  <a:pt x="368550" y="183559"/>
                </a:cubicBezTo>
                <a:cubicBezTo>
                  <a:pt x="368550" y="219140"/>
                  <a:pt x="339849" y="247984"/>
                  <a:pt x="304444" y="247984"/>
                </a:cubicBezTo>
                <a:cubicBezTo>
                  <a:pt x="269039" y="247984"/>
                  <a:pt x="240338" y="219140"/>
                  <a:pt x="240338" y="183559"/>
                </a:cubicBezTo>
                <a:cubicBezTo>
                  <a:pt x="240338" y="147978"/>
                  <a:pt x="269039" y="119134"/>
                  <a:pt x="304444" y="119134"/>
                </a:cubicBezTo>
                <a:close/>
                <a:moveTo>
                  <a:pt x="304941" y="78375"/>
                </a:moveTo>
                <a:cubicBezTo>
                  <a:pt x="246335" y="78375"/>
                  <a:pt x="198655" y="125003"/>
                  <a:pt x="198655" y="183536"/>
                </a:cubicBezTo>
                <a:cubicBezTo>
                  <a:pt x="198655" y="242070"/>
                  <a:pt x="246335" y="288698"/>
                  <a:pt x="304941" y="288698"/>
                </a:cubicBezTo>
                <a:cubicBezTo>
                  <a:pt x="362554" y="288698"/>
                  <a:pt x="410234" y="242070"/>
                  <a:pt x="410234" y="183536"/>
                </a:cubicBezTo>
                <a:cubicBezTo>
                  <a:pt x="410234" y="125003"/>
                  <a:pt x="362554" y="78375"/>
                  <a:pt x="304941" y="78375"/>
                </a:cubicBezTo>
                <a:close/>
                <a:moveTo>
                  <a:pt x="304941" y="0"/>
                </a:moveTo>
                <a:cubicBezTo>
                  <a:pt x="403281" y="0"/>
                  <a:pt x="482747" y="80359"/>
                  <a:pt x="482747" y="178576"/>
                </a:cubicBezTo>
                <a:cubicBezTo>
                  <a:pt x="482747" y="249014"/>
                  <a:pt x="391361" y="383938"/>
                  <a:pt x="338714" y="454376"/>
                </a:cubicBezTo>
                <a:cubicBezTo>
                  <a:pt x="330768" y="465289"/>
                  <a:pt x="317854" y="472234"/>
                  <a:pt x="304941" y="472234"/>
                </a:cubicBezTo>
                <a:cubicBezTo>
                  <a:pt x="291035" y="472234"/>
                  <a:pt x="278121" y="465289"/>
                  <a:pt x="270175" y="454376"/>
                </a:cubicBezTo>
                <a:cubicBezTo>
                  <a:pt x="217528" y="383938"/>
                  <a:pt x="126142" y="249014"/>
                  <a:pt x="126142" y="178576"/>
                </a:cubicBezTo>
                <a:cubicBezTo>
                  <a:pt x="126142" y="80359"/>
                  <a:pt x="205608" y="0"/>
                  <a:pt x="304941" y="0"/>
                </a:cubicBezTo>
                <a:close/>
              </a:path>
            </a:pathLst>
          </a:custGeom>
          <a:solidFill>
            <a:schemeClr val="bg1"/>
          </a:solidFill>
          <a:ln>
            <a:noFill/>
          </a:ln>
        </p:spPr>
        <p:txBody>
          <a:bodyPr/>
          <a:lstStyle/>
          <a:p>
            <a:endParaRPr lang="zh-CN" altLang="en-US">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3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true"/>
          </p:cNvSpPr>
          <p:nvPr>
            <p:ph type="title"/>
            <p:custDataLst>
              <p:tags r:id="rId1"/>
            </p:custDataLst>
          </p:nvPr>
        </p:nvSpPr>
        <p:spPr/>
        <p:txBody>
          <a:bodyPr/>
          <a:lstStyle/>
          <a:p>
            <a:r>
              <a:rPr lang="zh-CN" altLang="en-US" sz="4000" dirty="0">
                <a:sym typeface="+mn-lt"/>
              </a:rPr>
              <a:t>一、出台背景</a:t>
            </a:r>
            <a:endParaRPr lang="zh-CN" altLang="en-US" sz="4000" dirty="0">
              <a:sym typeface="+mn-lt"/>
            </a:endParaRPr>
          </a:p>
        </p:txBody>
      </p:sp>
      <p:sp>
        <p:nvSpPr>
          <p:cNvPr id="2" name="内容占位符 1"/>
          <p:cNvSpPr>
            <a:spLocks noGrp="true"/>
          </p:cNvSpPr>
          <p:nvPr>
            <p:ph idx="1"/>
            <p:custDataLst>
              <p:tags r:id="rId2"/>
            </p:custDataLst>
          </p:nvPr>
        </p:nvSpPr>
        <p:spPr>
          <a:xfrm>
            <a:off x="876300" y="1585595"/>
            <a:ext cx="10440035" cy="4843145"/>
          </a:xfrm>
        </p:spPr>
        <p:txBody>
          <a:bodyPr>
            <a:normAutofit lnSpcReduction="10000"/>
          </a:bodyPr>
          <a:lstStyle/>
          <a:p>
            <a:pPr marL="0" indent="0" fontAlgn="auto">
              <a:lnSpc>
                <a:spcPct val="150000"/>
              </a:lnSpc>
              <a:buNone/>
            </a:pPr>
            <a:r>
              <a:rPr lang="en-US" altLang="zh-CN" dirty="0"/>
              <a:t>     </a:t>
            </a:r>
            <a:r>
              <a:rPr dirty="0"/>
              <a:t>为贯彻落实《中共中央办公厅、国务院办公厅关于做好新时期教育对外开放工作的若干意见》（中办发〔2016〕10号）、《教育部、外交部、公安部学校招收和培养国际学生管理办法》（第42号令）、《山西省人民政府关于全面扩大开放的意见》（晋政发〔2015〕24号），规范学校招收、培养、管理国际学生的行为，便于国际学生在长治学习，依据省教育厅、省外</a:t>
            </a:r>
            <a:r>
              <a:rPr lang="zh-CN" dirty="0"/>
              <a:t>事</a:t>
            </a:r>
            <a:r>
              <a:rPr dirty="0"/>
              <a:t>办、省公安厅《山西省学前初等中等学校招收和培养国际学生管理规定》，结合我市实际，特制定本细则。</a:t>
            </a:r>
            <a:endParaRPr dirty="0"/>
          </a:p>
        </p:txBody>
      </p:sp>
    </p:spTree>
    <p:custDataLst>
      <p:tags r:id="rId3"/>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true"/>
          </p:cNvSpPr>
          <p:nvPr>
            <p:ph type="title"/>
            <p:custDataLst>
              <p:tags r:id="rId1"/>
            </p:custDataLst>
          </p:nvPr>
        </p:nvSpPr>
        <p:spPr/>
        <p:txBody>
          <a:bodyPr/>
          <a:lstStyle/>
          <a:p>
            <a:r>
              <a:rPr lang="zh-CN" altLang="en-US" sz="4000" b="1" dirty="0">
                <a:sym typeface="+mn-lt"/>
              </a:rPr>
              <a:t>二、目标任务</a:t>
            </a:r>
            <a:endParaRPr lang="zh-CN" altLang="en-US" sz="4000" b="1" dirty="0">
              <a:sym typeface="+mn-lt"/>
            </a:endParaRPr>
          </a:p>
        </p:txBody>
      </p:sp>
      <p:sp>
        <p:nvSpPr>
          <p:cNvPr id="2" name="内容占位符 1"/>
          <p:cNvSpPr>
            <a:spLocks noGrp="true"/>
          </p:cNvSpPr>
          <p:nvPr>
            <p:ph idx="1"/>
            <p:custDataLst>
              <p:tags r:id="rId2"/>
            </p:custDataLst>
          </p:nvPr>
        </p:nvSpPr>
        <p:spPr/>
        <p:txBody>
          <a:bodyPr>
            <a:normAutofit/>
          </a:bodyPr>
          <a:lstStyle/>
          <a:p>
            <a:pPr marL="0" indent="0">
              <a:buNone/>
            </a:pPr>
            <a:r>
              <a:rPr lang="en-US" altLang="zh-CN" dirty="0"/>
              <a:t>      </a:t>
            </a:r>
            <a:endParaRPr lang="en-US" altLang="zh-CN" dirty="0"/>
          </a:p>
          <a:p>
            <a:pPr marL="0" indent="0">
              <a:buNone/>
            </a:pPr>
            <a:endParaRPr lang="en-US" altLang="zh-CN" dirty="0"/>
          </a:p>
          <a:p>
            <a:pPr marL="0" indent="0" fontAlgn="auto">
              <a:lnSpc>
                <a:spcPct val="150000"/>
              </a:lnSpc>
              <a:buNone/>
            </a:pPr>
            <a:r>
              <a:rPr dirty="0"/>
              <a:t>       </a:t>
            </a:r>
            <a:r>
              <a:rPr lang="zh-CN" altLang="en-US" dirty="0">
                <a:sym typeface="+mn-ea"/>
              </a:rPr>
              <a:t>规范学校招收、培养、管理国际学生的行为，便于国际学生在长治学习。规范国际学生管理，保证教育质量。</a:t>
            </a:r>
            <a:endParaRPr dirty="0"/>
          </a:p>
        </p:txBody>
      </p:sp>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custDataLst>
              <p:tags r:id="rId1"/>
            </p:custDataLst>
          </p:nvPr>
        </p:nvSpPr>
        <p:spPr>
          <a:xfrm>
            <a:off x="880443" y="597000"/>
            <a:ext cx="10429952" cy="798451"/>
          </a:xfrm>
          <a:prstGeom prst="rect">
            <a:avLst/>
          </a:prstGeom>
        </p:spPr>
        <p:txBody>
          <a:bodyPr wrap="square">
            <a:noAutofit/>
          </a:bodyPr>
          <a:lstStyle>
            <a:defPPr>
              <a:defRPr lang="zh-CN"/>
            </a:defPPr>
            <a:lvl1pPr>
              <a:lnSpc>
                <a:spcPct val="130000"/>
              </a:lnSpc>
              <a:defRPr sz="2400" b="1">
                <a:latin typeface="+mj-lt"/>
                <a:ea typeface="+mj-ea"/>
                <a:cs typeface="+mj-cs"/>
              </a:defRPr>
            </a:lvl1pPr>
          </a:lstStyle>
          <a:p>
            <a:pPr>
              <a:lnSpc>
                <a:spcPct val="120000"/>
              </a:lnSpc>
            </a:pPr>
            <a:r>
              <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rPr>
              <a:t>三、主要内容</a:t>
            </a:r>
            <a:endPar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endParaRPr>
          </a:p>
        </p:txBody>
      </p:sp>
      <p:cxnSp>
        <p:nvCxnSpPr>
          <p:cNvPr id="20" name="直接连接符 19"/>
          <p:cNvCxnSpPr/>
          <p:nvPr>
            <p:custDataLst>
              <p:tags r:id="rId2"/>
            </p:custDataLst>
          </p:nvPr>
        </p:nvCxnSpPr>
        <p:spPr>
          <a:xfrm>
            <a:off x="1393974" y="2187931"/>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22" name="文本框 29"/>
          <p:cNvSpPr txBox="true"/>
          <p:nvPr>
            <p:custDataLst>
              <p:tags r:id="rId3"/>
            </p:custDataLst>
          </p:nvPr>
        </p:nvSpPr>
        <p:spPr>
          <a:xfrm>
            <a:off x="1393975" y="1785341"/>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总则</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3" name="文本框 30"/>
          <p:cNvSpPr txBox="true"/>
          <p:nvPr>
            <p:custDataLst>
              <p:tags r:id="rId4"/>
            </p:custDataLst>
          </p:nvPr>
        </p:nvSpPr>
        <p:spPr>
          <a:xfrm>
            <a:off x="1393825" y="2235835"/>
            <a:ext cx="4626610" cy="149479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6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本细则所称学校，是指长治市行政区域内实施学前教育、初等教育和中等教育的学校。本细则所称国际学生，是指根据《中华人民共和国国籍法》不具有中国国籍且在长治市招收国际学生的学校接受学前教育、初等教育、中等教育的适龄外国学生。</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4" name="椭圆 23"/>
          <p:cNvSpPr/>
          <p:nvPr>
            <p:custDataLst>
              <p:tags r:id="rId5"/>
            </p:custDataLst>
          </p:nvPr>
        </p:nvSpPr>
        <p:spPr>
          <a:xfrm>
            <a:off x="967889" y="1911706"/>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1</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接连接符 25"/>
          <p:cNvCxnSpPr/>
          <p:nvPr>
            <p:custDataLst>
              <p:tags r:id="rId6"/>
            </p:custDataLst>
          </p:nvPr>
        </p:nvCxnSpPr>
        <p:spPr>
          <a:xfrm>
            <a:off x="6624237" y="2172150"/>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27" name="文本框 29"/>
          <p:cNvSpPr txBox="true"/>
          <p:nvPr>
            <p:custDataLst>
              <p:tags r:id="rId7"/>
            </p:custDataLst>
          </p:nvPr>
        </p:nvSpPr>
        <p:spPr>
          <a:xfrm>
            <a:off x="6624238" y="1769560"/>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总则</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8" name="文本框 30"/>
          <p:cNvSpPr txBox="true"/>
          <p:nvPr>
            <p:custDataLst>
              <p:tags r:id="rId8"/>
            </p:custDataLst>
          </p:nvPr>
        </p:nvSpPr>
        <p:spPr>
          <a:xfrm>
            <a:off x="6624320" y="2235835"/>
            <a:ext cx="4626610" cy="1463040"/>
          </a:xfrm>
          <a:prstGeom prst="rect">
            <a:avLst/>
          </a:prstGeom>
          <a:noFill/>
        </p:spPr>
        <p:txBody>
          <a:bodyPr wrap="square" rtlCol="0">
            <a:normAutofit lnSpcReduction="2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6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招收和培养国际学生，应当遵守国家、省、市法律、法规、规章和政策，维护国家主权、安全和社会公共利益；应当规范国际学生管理，保证教育质量。国际学生应当遵守中国法律、法规和规章，尊重中国风俗习惯，遵守学校规章制度，完成学校安排的学习任务。</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9" name="椭圆 28"/>
          <p:cNvSpPr/>
          <p:nvPr>
            <p:custDataLst>
              <p:tags r:id="rId9"/>
            </p:custDataLst>
          </p:nvPr>
        </p:nvSpPr>
        <p:spPr>
          <a:xfrm>
            <a:off x="6198152" y="1895925"/>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bodyP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2</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1" name="直接连接符 30"/>
          <p:cNvCxnSpPr/>
          <p:nvPr>
            <p:custDataLst>
              <p:tags r:id="rId10"/>
            </p:custDataLst>
          </p:nvPr>
        </p:nvCxnSpPr>
        <p:spPr>
          <a:xfrm>
            <a:off x="1393973" y="4168193"/>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33" name="文本框 29"/>
          <p:cNvSpPr txBox="true"/>
          <p:nvPr>
            <p:custDataLst>
              <p:tags r:id="rId11"/>
            </p:custDataLst>
          </p:nvPr>
        </p:nvSpPr>
        <p:spPr>
          <a:xfrm>
            <a:off x="1393974" y="3765603"/>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总则</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4" name="文本框 30"/>
          <p:cNvSpPr txBox="true"/>
          <p:nvPr>
            <p:custDataLst>
              <p:tags r:id="rId12"/>
            </p:custDataLst>
          </p:nvPr>
        </p:nvSpPr>
        <p:spPr>
          <a:xfrm>
            <a:off x="1393974" y="4215817"/>
            <a:ext cx="4626610" cy="102960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6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长治市教育局是长治市招收和培养国际学生工作的归口管理部门，负责贯彻落实国家、省关于国际学生工作相关政策，对长治市所辖学校国招收、培养和管理国际学生工作进行指导、组织、协调和监督。长治市人民政府外事、公安等行政部门按照职责分工，做好国际学生的相关管理工作。</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5" name="椭圆 34"/>
          <p:cNvSpPr/>
          <p:nvPr>
            <p:custDataLst>
              <p:tags r:id="rId13"/>
            </p:custDataLst>
          </p:nvPr>
        </p:nvSpPr>
        <p:spPr>
          <a:xfrm>
            <a:off x="967888" y="3891968"/>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3</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7" name="直接连接符 36"/>
          <p:cNvCxnSpPr/>
          <p:nvPr>
            <p:custDataLst>
              <p:tags r:id="rId14"/>
            </p:custDataLst>
          </p:nvPr>
        </p:nvCxnSpPr>
        <p:spPr>
          <a:xfrm>
            <a:off x="6624236" y="4152412"/>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38" name="文本框 29"/>
          <p:cNvSpPr txBox="true"/>
          <p:nvPr>
            <p:custDataLst>
              <p:tags r:id="rId15"/>
            </p:custDataLst>
          </p:nvPr>
        </p:nvSpPr>
        <p:spPr>
          <a:xfrm>
            <a:off x="6624237" y="3749822"/>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总则</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9" name="文本框 30"/>
          <p:cNvSpPr txBox="true"/>
          <p:nvPr>
            <p:custDataLst>
              <p:tags r:id="rId16"/>
            </p:custDataLst>
          </p:nvPr>
        </p:nvSpPr>
        <p:spPr>
          <a:xfrm>
            <a:off x="6624237" y="4215911"/>
            <a:ext cx="4626610" cy="1029600"/>
          </a:xfrm>
          <a:prstGeom prst="rect">
            <a:avLst/>
          </a:prstGeom>
          <a:noFill/>
        </p:spPr>
        <p:txBody>
          <a:bodyPr wrap="square" rtlCol="0">
            <a:norm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6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学校具体负责国际学生的招收和培养，并负责实施国际学生的入学、教育教学、考试考核、学历证书颁发及日常管理工作。</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0" name="椭圆 39"/>
          <p:cNvSpPr/>
          <p:nvPr>
            <p:custDataLst>
              <p:tags r:id="rId17"/>
            </p:custDataLst>
          </p:nvPr>
        </p:nvSpPr>
        <p:spPr>
          <a:xfrm>
            <a:off x="6198151" y="3876187"/>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bodyP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4</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18"/>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custDataLst>
              <p:tags r:id="rId1"/>
            </p:custDataLst>
          </p:nvPr>
        </p:nvCxnSpPr>
        <p:spPr>
          <a:xfrm>
            <a:off x="6096000" y="1914179"/>
            <a:ext cx="0" cy="3353146"/>
          </a:xfrm>
          <a:prstGeom prst="line">
            <a:avLst/>
          </a:prstGeom>
          <a:ln w="19050">
            <a:solidFill>
              <a:schemeClr val="accent1">
                <a:alpha val="29000"/>
              </a:schemeClr>
            </a:solidFill>
          </a:ln>
        </p:spPr>
        <p:style>
          <a:lnRef idx="1">
            <a:schemeClr val="accent1"/>
          </a:lnRef>
          <a:fillRef idx="0">
            <a:schemeClr val="accent1"/>
          </a:fillRef>
          <a:effectRef idx="0">
            <a:schemeClr val="accent1"/>
          </a:effectRef>
          <a:fontRef idx="minor">
            <a:schemeClr val="tx1"/>
          </a:fontRef>
        </p:style>
      </p:cxnSp>
      <p:sp>
        <p:nvSpPr>
          <p:cNvPr id="8" name="文本框 7"/>
          <p:cNvSpPr txBox="true"/>
          <p:nvPr>
            <p:custDataLst>
              <p:tags r:id="rId2"/>
            </p:custDataLst>
          </p:nvPr>
        </p:nvSpPr>
        <p:spPr>
          <a:xfrm>
            <a:off x="900128" y="584300"/>
            <a:ext cx="10429952" cy="798451"/>
          </a:xfrm>
          <a:prstGeom prst="rect">
            <a:avLst/>
          </a:prstGeom>
        </p:spPr>
        <p:txBody>
          <a:bodyPr wrap="square">
            <a:normAutofit lnSpcReduction="10000"/>
          </a:bodyPr>
          <a:lstStyle>
            <a:defPPr>
              <a:defRPr lang="zh-CN"/>
            </a:defPPr>
            <a:lvl1pPr>
              <a:lnSpc>
                <a:spcPct val="130000"/>
              </a:lnSpc>
              <a:defRPr sz="2400" b="1">
                <a:latin typeface="+mj-lt"/>
                <a:ea typeface="+mj-ea"/>
                <a:cs typeface="+mj-cs"/>
              </a:defRPr>
            </a:lvl1pPr>
          </a:lstStyle>
          <a:p>
            <a:pPr>
              <a:lnSpc>
                <a:spcPct val="120000"/>
              </a:lnSpc>
            </a:pPr>
            <a:r>
              <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sym typeface="+mn-ea"/>
              </a:rPr>
              <a:t>三、主要内容</a:t>
            </a:r>
            <a:endPar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endParaRPr>
          </a:p>
          <a:p>
            <a:pPr>
              <a:lnSpc>
                <a:spcPct val="120000"/>
              </a:lnSpc>
            </a:pPr>
            <a:endParaRPr lang="en-US" altLang="zh-CN" sz="4000" dirty="0">
              <a:solidFill>
                <a:schemeClr val="tx1">
                  <a:lumMod val="85000"/>
                  <a:lumOff val="15000"/>
                </a:schemeClr>
              </a:solidFill>
              <a:ea typeface="微软雅黑" panose="020B0503020204020204" pitchFamily="34" charset="-122"/>
              <a:cs typeface="微软雅黑" panose="020B0503020204020204" pitchFamily="34" charset="-122"/>
            </a:endParaRPr>
          </a:p>
        </p:txBody>
      </p:sp>
      <p:sp>
        <p:nvSpPr>
          <p:cNvPr id="22" name="文本框 29"/>
          <p:cNvSpPr txBox="true"/>
          <p:nvPr>
            <p:custDataLst>
              <p:tags r:id="rId3"/>
            </p:custDataLst>
          </p:nvPr>
        </p:nvSpPr>
        <p:spPr>
          <a:xfrm>
            <a:off x="1393975" y="1785341"/>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招生管理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4" name="椭圆 23"/>
          <p:cNvSpPr/>
          <p:nvPr>
            <p:custDataLst>
              <p:tags r:id="rId4"/>
            </p:custDataLst>
          </p:nvPr>
        </p:nvSpPr>
        <p:spPr>
          <a:xfrm>
            <a:off x="967889" y="1860906"/>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5</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0" name="文本框 99"/>
          <p:cNvSpPr txBox="true"/>
          <p:nvPr/>
        </p:nvSpPr>
        <p:spPr>
          <a:xfrm>
            <a:off x="940435" y="2202815"/>
            <a:ext cx="5080000" cy="2353310"/>
          </a:xfrm>
          <a:prstGeom prst="rect">
            <a:avLst/>
          </a:prstGeom>
          <a:noFill/>
          <a:ln w="9525">
            <a:noFill/>
          </a:ln>
        </p:spPr>
        <p:txBody>
          <a:bodyPr wrap="square">
            <a:spAutoFit/>
          </a:bodyPr>
          <a:p>
            <a:pPr indent="0" fontAlgn="auto">
              <a:lnSpc>
                <a:spcPct val="150000"/>
              </a:lnSpc>
            </a:pPr>
            <a:r>
              <a:rPr lang="en-US" altLang="zh-CN" sz="1400" b="0">
                <a:solidFill>
                  <a:srgbClr val="000000"/>
                </a:solidFill>
                <a:latin typeface="微软雅黑" panose="020B0503020204020204" pitchFamily="34" charset="-122"/>
                <a:ea typeface="微软雅黑" panose="020B0503020204020204" pitchFamily="34" charset="-122"/>
              </a:rPr>
              <a:t>      </a:t>
            </a:r>
            <a:r>
              <a:rPr lang="zh-CN" sz="1400" b="0">
                <a:solidFill>
                  <a:srgbClr val="000000"/>
                </a:solidFill>
                <a:latin typeface="微软雅黑" panose="020B0503020204020204" pitchFamily="34" charset="-122"/>
                <a:ea typeface="微软雅黑" panose="020B0503020204020204" pitchFamily="34" charset="-122"/>
              </a:rPr>
              <a:t>长治市市域内的全日制公办和民办学前、初等、中等教育学校可招收和培养国际学生。招收国际学生的学校须具备如下基本条件：</a:t>
            </a:r>
            <a:endParaRPr lang="zh-CN" sz="1400" b="0">
              <a:solidFill>
                <a:srgbClr val="000000"/>
              </a:solidFill>
              <a:latin typeface="微软雅黑" panose="020B0503020204020204" pitchFamily="34" charset="-122"/>
              <a:ea typeface="微软雅黑" panose="020B0503020204020204" pitchFamily="34" charset="-122"/>
            </a:endParaRPr>
          </a:p>
          <a:p>
            <a:pPr indent="0" fontAlgn="auto">
              <a:lnSpc>
                <a:spcPct val="150000"/>
              </a:lnSpc>
            </a:pPr>
            <a:r>
              <a:rPr lang="zh-CN" sz="1400" b="0">
                <a:solidFill>
                  <a:srgbClr val="000000"/>
                </a:solidFill>
                <a:latin typeface="微软雅黑" panose="020B0503020204020204" pitchFamily="34" charset="-122"/>
                <a:ea typeface="微软雅黑" panose="020B0503020204020204" pitchFamily="34" charset="-122"/>
              </a:rPr>
              <a:t>（一）有健全的领导和工作机构；</a:t>
            </a:r>
            <a:endParaRPr lang="zh-CN" sz="1400" b="0">
              <a:solidFill>
                <a:srgbClr val="000000"/>
              </a:solidFill>
              <a:latin typeface="微软雅黑" panose="020B0503020204020204" pitchFamily="34" charset="-122"/>
              <a:ea typeface="微软雅黑" panose="020B0503020204020204" pitchFamily="34" charset="-122"/>
            </a:endParaRPr>
          </a:p>
          <a:p>
            <a:pPr indent="0" fontAlgn="auto">
              <a:lnSpc>
                <a:spcPct val="150000"/>
              </a:lnSpc>
            </a:pPr>
            <a:r>
              <a:rPr lang="zh-CN" sz="1400" b="0">
                <a:solidFill>
                  <a:srgbClr val="000000"/>
                </a:solidFill>
                <a:latin typeface="微软雅黑" panose="020B0503020204020204" pitchFamily="34" charset="-122"/>
                <a:ea typeface="微软雅黑" panose="020B0503020204020204" pitchFamily="34" charset="-122"/>
              </a:rPr>
              <a:t>（二）有完善的管理规章制度；</a:t>
            </a:r>
            <a:endParaRPr lang="zh-CN" sz="1400" b="0">
              <a:solidFill>
                <a:srgbClr val="000000"/>
              </a:solidFill>
              <a:latin typeface="微软雅黑" panose="020B0503020204020204" pitchFamily="34" charset="-122"/>
              <a:ea typeface="微软雅黑" panose="020B0503020204020204" pitchFamily="34" charset="-122"/>
            </a:endParaRPr>
          </a:p>
          <a:p>
            <a:pPr indent="0" fontAlgn="auto">
              <a:lnSpc>
                <a:spcPct val="150000"/>
              </a:lnSpc>
            </a:pPr>
            <a:r>
              <a:rPr lang="zh-CN" sz="1400" b="0">
                <a:solidFill>
                  <a:srgbClr val="000000"/>
                </a:solidFill>
                <a:latin typeface="微软雅黑" panose="020B0503020204020204" pitchFamily="34" charset="-122"/>
                <a:ea typeface="微软雅黑" panose="020B0503020204020204" pitchFamily="34" charset="-122"/>
              </a:rPr>
              <a:t>（三）有适应培养需要的教师和教辅人员队伍；</a:t>
            </a:r>
            <a:endParaRPr lang="zh-CN" sz="1400" b="0">
              <a:solidFill>
                <a:srgbClr val="000000"/>
              </a:solidFill>
              <a:latin typeface="微软雅黑" panose="020B0503020204020204" pitchFamily="34" charset="-122"/>
              <a:ea typeface="微软雅黑" panose="020B0503020204020204" pitchFamily="34" charset="-122"/>
            </a:endParaRPr>
          </a:p>
          <a:p>
            <a:pPr indent="0" fontAlgn="auto">
              <a:lnSpc>
                <a:spcPct val="150000"/>
              </a:lnSpc>
            </a:pPr>
            <a:r>
              <a:rPr lang="zh-CN" sz="1400" b="0">
                <a:solidFill>
                  <a:srgbClr val="000000"/>
                </a:solidFill>
                <a:latin typeface="微软雅黑" panose="020B0503020204020204" pitchFamily="34" charset="-122"/>
                <a:ea typeface="微软雅黑" panose="020B0503020204020204" pitchFamily="34" charset="-122"/>
              </a:rPr>
              <a:t>（四）有满足人才培养需要的教学设施及后勤保障条件。</a:t>
            </a:r>
            <a:endParaRPr lang="zh-CN" sz="1400" b="0">
              <a:solidFill>
                <a:srgbClr val="000000"/>
              </a:solidFill>
              <a:latin typeface="微软雅黑" panose="020B0503020204020204" pitchFamily="34" charset="-122"/>
              <a:ea typeface="微软雅黑" panose="020B0503020204020204" pitchFamily="34" charset="-122"/>
            </a:endParaRPr>
          </a:p>
        </p:txBody>
      </p:sp>
      <p:sp>
        <p:nvSpPr>
          <p:cNvPr id="2" name="文本框 29"/>
          <p:cNvSpPr txBox="true"/>
          <p:nvPr>
            <p:custDataLst>
              <p:tags r:id="rId5"/>
            </p:custDataLst>
          </p:nvPr>
        </p:nvSpPr>
        <p:spPr>
          <a:xfrm>
            <a:off x="6703845" y="1727556"/>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招生管理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 name="椭圆 2"/>
          <p:cNvSpPr/>
          <p:nvPr>
            <p:custDataLst>
              <p:tags r:id="rId6"/>
            </p:custDataLst>
          </p:nvPr>
        </p:nvSpPr>
        <p:spPr>
          <a:xfrm>
            <a:off x="6283474" y="1803121"/>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6</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true"/>
          <p:nvPr/>
        </p:nvSpPr>
        <p:spPr>
          <a:xfrm>
            <a:off x="6250305" y="2176780"/>
            <a:ext cx="5080000" cy="3969385"/>
          </a:xfrm>
          <a:prstGeom prst="rect">
            <a:avLst/>
          </a:prstGeom>
          <a:noFill/>
          <a:ln w="9525">
            <a:noFill/>
          </a:ln>
        </p:spPr>
        <p:txBody>
          <a:bodyPr wrap="square">
            <a:spAutoFit/>
          </a:bodyPr>
          <a:p>
            <a:pPr indent="0" fontAlgn="auto">
              <a:lnSpc>
                <a:spcPct val="150000"/>
              </a:lnSpc>
            </a:pPr>
            <a:r>
              <a:rPr lang="en-US" altLang="zh-CN" sz="12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学校招收国际学生之前须向市教育局备案。备案时须提交学校招收国际学生的申请报告和备案表。省属驻市学校和市直学校直接向市教育局提交备案申请。县区所属学校备案申请经县级教育行政部门同意和汇总后，统一提交市教育局。学校在获准备案后，</a:t>
            </a:r>
            <a:r>
              <a:rPr lang="zh-CN"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可具备招收国际学生资格</a:t>
            </a:r>
            <a:r>
              <a:rPr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a:t>
            </a:r>
            <a:endParaRPr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a:p>
            <a:pPr indent="0" fontAlgn="auto">
              <a:lnSpc>
                <a:spcPct val="150000"/>
              </a:lnSpc>
            </a:pPr>
            <a:r>
              <a:rPr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本细则下发之前经省教育厅审批已取得招收国际学生资格的学校，可继续招收和培养国际学生，不需要重新备案。</a:t>
            </a:r>
            <a:r>
              <a:rPr lang="en-US"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                   </a:t>
            </a:r>
            <a:r>
              <a:rPr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rPr>
              <a:t>具备招收国际学生资格的学校在每次招收国际学生时，仍须提交招收国际学生申请报告，具体说明本次拟招收国际学生的相关信息，其中县区学校向县区教育行政部门提交，县区教育行政部门同意后向市教育局统一提交。省属驻市学校和市直学校直接向市教育局提交。获准后方可开展本次招收国际学生工作。</a:t>
            </a:r>
            <a:endParaRPr sz="1400" b="0">
              <a:solidFill>
                <a:srgbClr val="000000"/>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7"/>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custDataLst>
              <p:tags r:id="rId1"/>
            </p:custDataLst>
          </p:nvPr>
        </p:nvSpPr>
        <p:spPr>
          <a:xfrm>
            <a:off x="881078" y="584300"/>
            <a:ext cx="10429952" cy="798451"/>
          </a:xfrm>
          <a:prstGeom prst="rect">
            <a:avLst/>
          </a:prstGeom>
        </p:spPr>
        <p:txBody>
          <a:bodyPr wrap="square">
            <a:noAutofit/>
          </a:bodyPr>
          <a:lstStyle>
            <a:defPPr>
              <a:defRPr lang="zh-CN"/>
            </a:defPPr>
            <a:lvl1pPr>
              <a:lnSpc>
                <a:spcPct val="130000"/>
              </a:lnSpc>
              <a:defRPr sz="2400" b="1">
                <a:latin typeface="+mj-lt"/>
                <a:ea typeface="+mj-ea"/>
                <a:cs typeface="+mj-cs"/>
              </a:defRPr>
            </a:lvl1pPr>
          </a:lstStyle>
          <a:p>
            <a:pPr>
              <a:lnSpc>
                <a:spcPct val="120000"/>
              </a:lnSpc>
            </a:pPr>
            <a:r>
              <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sym typeface="+mn-ea"/>
              </a:rPr>
              <a:t>三、主要内容</a:t>
            </a:r>
            <a:endPar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endParaRPr>
          </a:p>
        </p:txBody>
      </p:sp>
      <p:cxnSp>
        <p:nvCxnSpPr>
          <p:cNvPr id="20" name="直接连接符 19"/>
          <p:cNvCxnSpPr/>
          <p:nvPr>
            <p:custDataLst>
              <p:tags r:id="rId2"/>
            </p:custDataLst>
          </p:nvPr>
        </p:nvCxnSpPr>
        <p:spPr>
          <a:xfrm>
            <a:off x="1393974" y="2187931"/>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22" name="文本框 29"/>
          <p:cNvSpPr txBox="true"/>
          <p:nvPr>
            <p:custDataLst>
              <p:tags r:id="rId3"/>
            </p:custDataLst>
          </p:nvPr>
        </p:nvSpPr>
        <p:spPr>
          <a:xfrm>
            <a:off x="1393975" y="1785341"/>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招生管理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3" name="文本框 30"/>
          <p:cNvSpPr txBox="true"/>
          <p:nvPr>
            <p:custDataLst>
              <p:tags r:id="rId4"/>
            </p:custDataLst>
          </p:nvPr>
        </p:nvSpPr>
        <p:spPr>
          <a:xfrm>
            <a:off x="1393825" y="2235835"/>
            <a:ext cx="4626610" cy="149479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学校应当对国际学生的入学资格、经济保证证明、体检报告等进行审查。国际学生的录取由学校决定，对不符合招生条件的，学校不得招收。 </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高中阶段招收国际学生应对其进行考试或者考核，原则上国际学生考试或考核成绩不低于本学校招收国内学生的水平。</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4" name="椭圆 23"/>
          <p:cNvSpPr/>
          <p:nvPr>
            <p:custDataLst>
              <p:tags r:id="rId5"/>
            </p:custDataLst>
          </p:nvPr>
        </p:nvSpPr>
        <p:spPr>
          <a:xfrm>
            <a:off x="967889" y="1911706"/>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7</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接连接符 25"/>
          <p:cNvCxnSpPr/>
          <p:nvPr>
            <p:custDataLst>
              <p:tags r:id="rId6"/>
            </p:custDataLst>
          </p:nvPr>
        </p:nvCxnSpPr>
        <p:spPr>
          <a:xfrm>
            <a:off x="6624237" y="2172150"/>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27" name="文本框 29"/>
          <p:cNvSpPr txBox="true"/>
          <p:nvPr>
            <p:custDataLst>
              <p:tags r:id="rId7"/>
            </p:custDataLst>
          </p:nvPr>
        </p:nvSpPr>
        <p:spPr>
          <a:xfrm>
            <a:off x="6624238" y="1769560"/>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招生管理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8" name="文本框 30"/>
          <p:cNvSpPr txBox="true"/>
          <p:nvPr>
            <p:custDataLst>
              <p:tags r:id="rId8"/>
            </p:custDataLst>
          </p:nvPr>
        </p:nvSpPr>
        <p:spPr>
          <a:xfrm>
            <a:off x="6624320" y="2235835"/>
            <a:ext cx="4626610" cy="197040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国际学生一般按照相对就近入学原则就读。如就近区域内具有招收国际学生资格的学校接受国际学生确有困难，国际学生可到居住地所在县级人民政府教育行政部门登记，由县级人民政府教育行政部门调配至其他具有接受国际学生资格的学校就读。</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学校对国际学生的收费项目和标准，按照国家有关规定执行。</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学校应当公布对国际学生的收费项目、收费标准和退学、转学的退费规定。收费、退费以人民币计价支付。</a:t>
            </a:r>
            <a:endParaRPr lang="zh-CN" altLang="en-US"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9" name="椭圆 28"/>
          <p:cNvSpPr/>
          <p:nvPr>
            <p:custDataLst>
              <p:tags r:id="rId9"/>
            </p:custDataLst>
          </p:nvPr>
        </p:nvSpPr>
        <p:spPr>
          <a:xfrm>
            <a:off x="6198152" y="1895925"/>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8</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1" name="直接连接符 30"/>
          <p:cNvCxnSpPr/>
          <p:nvPr>
            <p:custDataLst>
              <p:tags r:id="rId10"/>
            </p:custDataLst>
          </p:nvPr>
        </p:nvCxnSpPr>
        <p:spPr>
          <a:xfrm>
            <a:off x="1393973" y="4790493"/>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33" name="文本框 29"/>
          <p:cNvSpPr txBox="true"/>
          <p:nvPr>
            <p:custDataLst>
              <p:tags r:id="rId11"/>
            </p:custDataLst>
          </p:nvPr>
        </p:nvSpPr>
        <p:spPr>
          <a:xfrm>
            <a:off x="1393974" y="4413303"/>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教学管理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4" name="文本框 30"/>
          <p:cNvSpPr txBox="true"/>
          <p:nvPr>
            <p:custDataLst>
              <p:tags r:id="rId12"/>
            </p:custDataLst>
          </p:nvPr>
        </p:nvSpPr>
        <p:spPr>
          <a:xfrm>
            <a:off x="1393974" y="4863517"/>
            <a:ext cx="4626610" cy="102960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学校对国际学生的教学按照我国现行的教学标准组织实施。</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fontAlgn="auto">
              <a:lnSpc>
                <a:spcPct val="15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中等职业学校应当按照教学计划组织国际学生参加教学实习和社会实践，选择实习、实践地点应当遵守国家、省、市的有关规定。国际学生应当按照学校的课程安排和教学计划参加课程学习，并应当按照规定参加相应的毕业考试或者考核。学校应当如实记录其学习成绩和日常表现。</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5" name="椭圆 34"/>
          <p:cNvSpPr/>
          <p:nvPr>
            <p:custDataLst>
              <p:tags r:id="rId13"/>
            </p:custDataLst>
          </p:nvPr>
        </p:nvSpPr>
        <p:spPr>
          <a:xfrm>
            <a:off x="967888" y="4539668"/>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9</a:t>
            </a: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37" name="直接连接符 36"/>
          <p:cNvCxnSpPr/>
          <p:nvPr>
            <p:custDataLst>
              <p:tags r:id="rId14"/>
            </p:custDataLst>
          </p:nvPr>
        </p:nvCxnSpPr>
        <p:spPr>
          <a:xfrm>
            <a:off x="6624236" y="4774712"/>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38" name="文本框 29"/>
          <p:cNvSpPr txBox="true"/>
          <p:nvPr>
            <p:custDataLst>
              <p:tags r:id="rId15"/>
            </p:custDataLst>
          </p:nvPr>
        </p:nvSpPr>
        <p:spPr>
          <a:xfrm>
            <a:off x="6624237" y="4397522"/>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教学管理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9" name="文本框 30"/>
          <p:cNvSpPr txBox="true"/>
          <p:nvPr>
            <p:custDataLst>
              <p:tags r:id="rId16"/>
            </p:custDataLst>
          </p:nvPr>
        </p:nvSpPr>
        <p:spPr>
          <a:xfrm>
            <a:off x="6624320" y="4863465"/>
            <a:ext cx="4626610" cy="113157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en-US" altLang="zh-CN" sz="11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国际学生的学籍管理按照山西省中小学生学籍管理有关规定执行，办理电子学籍，建立学籍档案。学校对国际学生做出退学处理或者开除学籍处分的，应当向学籍主管部门备案。义务教育阶段学习期满后，予以毕业，证书由市级或县级教育行政部门统一核准、验印、颁发。完成高中、中等职业教育阶段学业，成绩合格，达到规定毕业条件者，学校应当为其颁发毕业证书；未达到规定毕业条件者，由学校发给结业（或肄业）证书。</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0" name="椭圆 39"/>
          <p:cNvSpPr/>
          <p:nvPr>
            <p:custDataLst>
              <p:tags r:id="rId17"/>
            </p:custDataLst>
          </p:nvPr>
        </p:nvSpPr>
        <p:spPr>
          <a:xfrm>
            <a:off x="6198235" y="4498340"/>
            <a:ext cx="281940" cy="27622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8" name="文本框 197"/>
          <p:cNvSpPr txBox="true"/>
          <p:nvPr/>
        </p:nvSpPr>
        <p:spPr>
          <a:xfrm>
            <a:off x="6108065" y="4472940"/>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10</a:t>
            </a:r>
            <a:endParaRPr lang="en-US" altLang="zh-CN">
              <a:solidFill>
                <a:schemeClr val="accent1"/>
              </a:solidFill>
              <a:effectLst>
                <a:outerShdw blurRad="38100" dist="25400" dir="5400000" algn="ctr" rotWithShape="0">
                  <a:srgbClr val="6E747A">
                    <a:alpha val="43000"/>
                  </a:srgbClr>
                </a:outerShdw>
              </a:effectLst>
            </a:endParaRPr>
          </a:p>
        </p:txBody>
      </p:sp>
    </p:spTree>
    <p:custDataLst>
      <p:tags r:id="rId18"/>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custDataLst>
              <p:tags r:id="rId1"/>
            </p:custDataLst>
          </p:nvPr>
        </p:nvSpPr>
        <p:spPr>
          <a:xfrm>
            <a:off x="881078" y="584300"/>
            <a:ext cx="10429952" cy="798451"/>
          </a:xfrm>
          <a:prstGeom prst="rect">
            <a:avLst/>
          </a:prstGeom>
        </p:spPr>
        <p:txBody>
          <a:bodyPr wrap="square">
            <a:noAutofit/>
          </a:bodyPr>
          <a:lstStyle>
            <a:defPPr>
              <a:defRPr lang="zh-CN"/>
            </a:defPPr>
            <a:lvl1pPr>
              <a:lnSpc>
                <a:spcPct val="130000"/>
              </a:lnSpc>
              <a:defRPr sz="2400" b="1">
                <a:latin typeface="+mj-lt"/>
                <a:ea typeface="+mj-ea"/>
                <a:cs typeface="+mj-cs"/>
              </a:defRPr>
            </a:lvl1pPr>
          </a:lstStyle>
          <a:p>
            <a:pPr>
              <a:lnSpc>
                <a:spcPct val="120000"/>
              </a:lnSpc>
            </a:pPr>
            <a:r>
              <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sym typeface="+mn-ea"/>
              </a:rPr>
              <a:t>三、主要内容</a:t>
            </a:r>
            <a:endParaRPr lang="zh-CN" altLang="en-US" sz="4000" dirty="0">
              <a:solidFill>
                <a:schemeClr val="tx1">
                  <a:lumMod val="85000"/>
                  <a:lumOff val="15000"/>
                </a:schemeClr>
              </a:solidFill>
              <a:ea typeface="微软雅黑" panose="020B0503020204020204" pitchFamily="34" charset="-122"/>
              <a:cs typeface="微软雅黑" panose="020B0503020204020204" pitchFamily="34" charset="-122"/>
            </a:endParaRPr>
          </a:p>
        </p:txBody>
      </p:sp>
      <p:sp>
        <p:nvSpPr>
          <p:cNvPr id="22" name="文本框 29"/>
          <p:cNvSpPr txBox="true"/>
          <p:nvPr>
            <p:custDataLst>
              <p:tags r:id="rId2"/>
            </p:custDataLst>
          </p:nvPr>
        </p:nvSpPr>
        <p:spPr>
          <a:xfrm>
            <a:off x="1393975" y="1823441"/>
            <a:ext cx="4626610" cy="414985"/>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en-US" altLang="zh-CN" dirty="0">
                <a:solidFill>
                  <a:schemeClr val="tx1">
                    <a:lumMod val="85000"/>
                    <a:lumOff val="15000"/>
                  </a:schemeClr>
                </a:solidFill>
                <a:latin typeface="+mj-lt"/>
                <a:ea typeface="微软雅黑" panose="020B0503020204020204" pitchFamily="34" charset="-122"/>
                <a:cs typeface="微软雅黑" panose="020B0503020204020204" pitchFamily="34" charset="-122"/>
              </a:rPr>
              <a:t> </a:t>
            </a: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校内管理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a:p>
            <a:pPr>
              <a:lnSpc>
                <a:spcPct val="120000"/>
              </a:lnSpc>
            </a:pPr>
            <a:r>
              <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rPr>
              <a:t>学校应当明确承担国际学生管理职能的工作机构，负责统筹协调国际学生的招收、教学、日常管理和服务以及毕业后校友联系等工作。学校主要领导是国际学生管理的第一责任人。</a:t>
            </a:r>
            <a:endPar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a:p>
            <a:pPr>
              <a:lnSpc>
                <a:spcPct val="120000"/>
              </a:lnSpc>
            </a:pPr>
            <a:r>
              <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rPr>
              <a:t>招收国际学生的学校应当建立健全并公开国际学生管理制度。国际学生是在校生的一部分，学校应当按照校规校纪对其进行管理。</a:t>
            </a:r>
            <a:endPar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4" name="椭圆 23"/>
          <p:cNvSpPr/>
          <p:nvPr>
            <p:custDataLst>
              <p:tags r:id="rId3"/>
            </p:custDataLst>
          </p:nvPr>
        </p:nvSpPr>
        <p:spPr>
          <a:xfrm>
            <a:off x="967889" y="1911706"/>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cxnSp>
        <p:nvCxnSpPr>
          <p:cNvPr id="26" name="直接连接符 25"/>
          <p:cNvCxnSpPr/>
          <p:nvPr>
            <p:custDataLst>
              <p:tags r:id="rId4"/>
            </p:custDataLst>
          </p:nvPr>
        </p:nvCxnSpPr>
        <p:spPr>
          <a:xfrm>
            <a:off x="6624237" y="2172150"/>
            <a:ext cx="4626610" cy="0"/>
          </a:xfrm>
          <a:prstGeom prst="line">
            <a:avLst/>
          </a:prstGeom>
          <a:ln>
            <a:solidFill>
              <a:schemeClr val="accent1">
                <a:alpha val="44000"/>
              </a:schemeClr>
            </a:solidFill>
          </a:ln>
        </p:spPr>
        <p:style>
          <a:lnRef idx="1">
            <a:schemeClr val="accent1"/>
          </a:lnRef>
          <a:fillRef idx="0">
            <a:schemeClr val="accent1"/>
          </a:fillRef>
          <a:effectRef idx="0">
            <a:schemeClr val="accent1"/>
          </a:effectRef>
          <a:fontRef idx="minor">
            <a:schemeClr val="tx1"/>
          </a:fontRef>
        </p:style>
      </p:cxnSp>
      <p:sp>
        <p:nvSpPr>
          <p:cNvPr id="27" name="文本框 29"/>
          <p:cNvSpPr txBox="true"/>
          <p:nvPr>
            <p:custDataLst>
              <p:tags r:id="rId5"/>
            </p:custDataLst>
          </p:nvPr>
        </p:nvSpPr>
        <p:spPr>
          <a:xfrm>
            <a:off x="6624238" y="1769560"/>
            <a:ext cx="4626610" cy="414985"/>
          </a:xfrm>
          <a:prstGeom prst="rect">
            <a:avLst/>
          </a:prstGeom>
          <a:noFill/>
        </p:spPr>
        <p:txBody>
          <a:bodyPr wrap="square" rtlCol="0">
            <a:normAutofit lnSpcReduction="1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校内管理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28" name="文本框 30"/>
          <p:cNvSpPr txBox="true"/>
          <p:nvPr>
            <p:custDataLst>
              <p:tags r:id="rId6"/>
            </p:custDataLst>
          </p:nvPr>
        </p:nvSpPr>
        <p:spPr>
          <a:xfrm>
            <a:off x="6624320" y="2235835"/>
            <a:ext cx="4626610" cy="1463040"/>
          </a:xfrm>
          <a:prstGeom prst="rect">
            <a:avLst/>
          </a:prstGeom>
          <a:noFill/>
        </p:spPr>
        <p:txBody>
          <a:bodyPr wrap="square" rtlCol="0">
            <a:normAutofit fontScale="90000"/>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fontAlgn="auto">
              <a:lnSpc>
                <a:spcPct val="150000"/>
              </a:lnSpc>
            </a:pPr>
            <a:r>
              <a:rPr lang="en-US" alt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     </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国际学生原则上应与父母或监护人一起居住，并及时到居住地公安部门办理登记手续。确有必要要求国际学生在校住宿的，所在学校应当确保其住宿条件，建立健全并公布服务设施使用管理制度，及时向市人民政府教育、公安等行政部门报备，县区所属学校同时向县区教育、公安部门报备。</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9" name="椭圆 28"/>
          <p:cNvSpPr/>
          <p:nvPr>
            <p:custDataLst>
              <p:tags r:id="rId7"/>
            </p:custDataLst>
          </p:nvPr>
        </p:nvSpPr>
        <p:spPr>
          <a:xfrm>
            <a:off x="6198152" y="1895925"/>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3" name="文本框 29"/>
          <p:cNvSpPr txBox="true"/>
          <p:nvPr>
            <p:custDataLst>
              <p:tags r:id="rId8"/>
            </p:custDataLst>
          </p:nvPr>
        </p:nvSpPr>
        <p:spPr>
          <a:xfrm>
            <a:off x="1393974" y="3854503"/>
            <a:ext cx="4626610" cy="414985"/>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20000"/>
              </a:lnSpc>
            </a:pPr>
            <a:r>
              <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rPr>
              <a:t>校内管理</a:t>
            </a:r>
            <a:endParaRPr lang="zh-CN" altLang="en-US"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a:p>
            <a:pPr>
              <a:lnSpc>
                <a:spcPct val="120000"/>
              </a:lnSpc>
            </a:pPr>
            <a:r>
              <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rPr>
              <a:t>学校应当对国际学生开展中国法律法规、校纪校规、国情省情市情校情、中华优秀传统文化和风俗习惯等方面内容的教育，帮助其尽快熟悉和适应学习、生活环境。</a:t>
            </a:r>
            <a:endPar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a:p>
            <a:pPr>
              <a:lnSpc>
                <a:spcPct val="120000"/>
              </a:lnSpc>
            </a:pPr>
            <a:r>
              <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rPr>
              <a:t>学校应鼓励国际学生参加有益于身心的文体活动，为其参加文体活动提供便利条件。国际学生可以自愿参加公益活动、中国重大节日的庆祝活动。学校一般不组织国际学生参加军训、政治性活动。</a:t>
            </a:r>
            <a:endParaRPr lang="zh-CN" altLang="en-US" sz="1200" dirty="0">
              <a:solidFill>
                <a:schemeClr val="tx1">
                  <a:lumMod val="85000"/>
                  <a:lumOff val="15000"/>
                </a:schemeClr>
              </a:solidFill>
              <a:latin typeface="+mj-lt"/>
              <a:ea typeface="微软雅黑" panose="020B0503020204020204" pitchFamily="34" charset="-122"/>
              <a:cs typeface="微软雅黑" panose="020B0503020204020204" pitchFamily="34" charset="-122"/>
            </a:endParaRPr>
          </a:p>
        </p:txBody>
      </p:sp>
      <p:sp>
        <p:nvSpPr>
          <p:cNvPr id="35" name="椭圆 34"/>
          <p:cNvSpPr/>
          <p:nvPr>
            <p:custDataLst>
              <p:tags r:id="rId9"/>
            </p:custDataLst>
          </p:nvPr>
        </p:nvSpPr>
        <p:spPr>
          <a:xfrm>
            <a:off x="967888" y="3891968"/>
            <a:ext cx="281940" cy="2819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9" name="文本框 30"/>
          <p:cNvSpPr txBox="true"/>
          <p:nvPr>
            <p:custDataLst>
              <p:tags r:id="rId10"/>
            </p:custDataLst>
          </p:nvPr>
        </p:nvSpPr>
        <p:spPr>
          <a:xfrm>
            <a:off x="6624320" y="3625850"/>
            <a:ext cx="4626610" cy="1479550"/>
          </a:xfrm>
          <a:prstGeom prst="rect">
            <a:avLst/>
          </a:prstGeom>
          <a:noFill/>
        </p:spPr>
        <p:txBody>
          <a:bodyPr wrap="square" rtlCol="0">
            <a:noAutofit/>
          </a:bodyPr>
          <a:lst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a:lstStyle>
          <a:p>
            <a:pPr>
              <a:lnSpc>
                <a:spcPct val="160000"/>
              </a:lnSpc>
            </a:pP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校内管理</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60000"/>
              </a:lnSpc>
            </a:pP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学校应当坚持教育与宗教相分离的原则，尊重国际学生的民族习俗和宗教信仰，但不得提供宗教活动场所</a:t>
            </a:r>
            <a:r>
              <a:rPr lang="zh-CN"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a:t>
            </a:r>
            <a:r>
              <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rPr>
              <a:t>学校应当建立国际学生突发事件应急处理机制，制定突发事件应急预案，成立突发事件应急小组，有效防范突发事件。突发事件发生后学校应当及时向市人民政府教育、外事、公安等行政部门报告，县区所属学校同时向县人民政府教育、外事、公安等部门报告。</a:t>
            </a:r>
            <a:endParaRPr sz="1200"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0" name="椭圆 39"/>
          <p:cNvSpPr/>
          <p:nvPr>
            <p:custDataLst>
              <p:tags r:id="rId11"/>
            </p:custDataLst>
          </p:nvPr>
        </p:nvSpPr>
        <p:spPr>
          <a:xfrm>
            <a:off x="6198235" y="3876040"/>
            <a:ext cx="281940" cy="276225"/>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sz="16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98" name="文本框 197"/>
          <p:cNvSpPr txBox="true"/>
          <p:nvPr/>
        </p:nvSpPr>
        <p:spPr>
          <a:xfrm>
            <a:off x="6108065" y="3825240"/>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14</a:t>
            </a:r>
            <a:endParaRPr lang="en-US" altLang="zh-CN">
              <a:solidFill>
                <a:schemeClr val="accent1"/>
              </a:solidFill>
              <a:effectLst>
                <a:outerShdw blurRad="38100" dist="25400" dir="5400000" algn="ctr" rotWithShape="0">
                  <a:srgbClr val="6E747A">
                    <a:alpha val="43000"/>
                  </a:srgbClr>
                </a:outerShdw>
              </a:effectLst>
            </a:endParaRPr>
          </a:p>
        </p:txBody>
      </p:sp>
      <p:sp>
        <p:nvSpPr>
          <p:cNvPr id="2" name="文本框 1"/>
          <p:cNvSpPr txBox="true"/>
          <p:nvPr/>
        </p:nvSpPr>
        <p:spPr>
          <a:xfrm>
            <a:off x="884555" y="1870710"/>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11</a:t>
            </a:r>
            <a:endParaRPr lang="en-US" altLang="zh-CN">
              <a:solidFill>
                <a:schemeClr val="accent1"/>
              </a:solidFill>
              <a:effectLst>
                <a:outerShdw blurRad="38100" dist="25400" dir="5400000" algn="ctr" rotWithShape="0">
                  <a:srgbClr val="6E747A">
                    <a:alpha val="43000"/>
                  </a:srgbClr>
                </a:outerShdw>
              </a:effectLst>
            </a:endParaRPr>
          </a:p>
        </p:txBody>
      </p:sp>
      <p:sp>
        <p:nvSpPr>
          <p:cNvPr id="3" name="文本框 2"/>
          <p:cNvSpPr txBox="true"/>
          <p:nvPr/>
        </p:nvSpPr>
        <p:spPr>
          <a:xfrm>
            <a:off x="871855" y="3853815"/>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13</a:t>
            </a:r>
            <a:endParaRPr lang="en-US" altLang="zh-CN">
              <a:solidFill>
                <a:schemeClr val="accent1"/>
              </a:solidFill>
              <a:effectLst>
                <a:outerShdw blurRad="38100" dist="25400" dir="5400000" algn="ctr" rotWithShape="0">
                  <a:srgbClr val="6E747A">
                    <a:alpha val="43000"/>
                  </a:srgbClr>
                </a:outerShdw>
              </a:effectLst>
            </a:endParaRPr>
          </a:p>
        </p:txBody>
      </p:sp>
      <p:sp>
        <p:nvSpPr>
          <p:cNvPr id="4" name="文本框 3"/>
          <p:cNvSpPr txBox="true"/>
          <p:nvPr/>
        </p:nvSpPr>
        <p:spPr>
          <a:xfrm>
            <a:off x="6108065" y="1848485"/>
            <a:ext cx="549910" cy="368300"/>
          </a:xfrm>
          <a:prstGeom prst="rect">
            <a:avLst/>
          </a:prstGeom>
          <a:noFill/>
        </p:spPr>
        <p:txBody>
          <a:bodyPr wrap="square" rtlCol="0">
            <a:spAutoFit/>
          </a:bodyPr>
          <a:p>
            <a:r>
              <a:rPr lang="en-US" altLang="zh-CN">
                <a:solidFill>
                  <a:schemeClr val="accent1"/>
                </a:solidFill>
                <a:effectLst>
                  <a:outerShdw blurRad="38100" dist="25400" dir="5400000" algn="ctr" rotWithShape="0">
                    <a:srgbClr val="6E747A">
                      <a:alpha val="43000"/>
                    </a:srgbClr>
                  </a:outerShdw>
                </a:effectLst>
              </a:rPr>
              <a:t>12</a:t>
            </a:r>
            <a:endParaRPr lang="en-US" altLang="zh-CN">
              <a:solidFill>
                <a:schemeClr val="accent1"/>
              </a:solidFill>
              <a:effectLst>
                <a:outerShdw blurRad="38100" dist="25400" dir="5400000" algn="ctr" rotWithShape="0">
                  <a:srgbClr val="6E747A">
                    <a:alpha val="43000"/>
                  </a:srgbClr>
                </a:outerShdw>
              </a:effectLst>
            </a:endParaRPr>
          </a:p>
        </p:txBody>
      </p:sp>
    </p:spTree>
    <p:custDataLst>
      <p:tags r:id="rId1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90.xml><?xml version="1.0" encoding="utf-8"?>
<p:tagLst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20186729"/>
</p:tagLst>
</file>

<file path=ppt/tags/tag191.xml><?xml version="1.0" encoding="utf-8"?>
<p:tagLst xmlns:p="http://schemas.openxmlformats.org/presentationml/2006/main">
  <p:tag name="KSO_WM_TAG_VERSION" val="1.0"/>
  <p:tag name="KSO_WM_UNIT_HIGHLIGHT" val="0"/>
  <p:tag name="KSO_WM_UNIT_COMPATIBLE" val="0"/>
  <p:tag name="KSO_WM_UNIT_DIAGRAM_ISNUMVISUAL" val="0"/>
  <p:tag name="KSO_WM_UNIT_DIAGRAM_ISREFERUNIT" val="0"/>
  <p:tag name="KSO_WM_UNIT_ID" val="_0**"/>
  <p:tag name="KSO_WM_UNIT_LAYERLEVEL" val="1"/>
  <p:tag name="KSO_WM_BEAUTIFY_FLAG" val="#wm#"/>
  <p:tag name="KSO_WM_TEMPLATE_CATEGORY" val="custom"/>
  <p:tag name="KSO_WM_TEMPLATE_INDEX" val="20186729"/>
</p:tagLst>
</file>

<file path=ppt/tags/tag1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95.xml><?xml version="1.0" encoding="utf-8"?>
<p:tagLst xmlns:p="http://schemas.openxmlformats.org/presentationml/2006/main">
  <p:tag name="KSO_WM_BEAUTIFY_FLAG" val="#wm#"/>
  <p:tag name="KSO_WM_TAG_VERSION" val="1.0"/>
  <p:tag name="KSO_WM_TEMPLATE_INDEX" val="20186729"/>
  <p:tag name="KSO_WM_TEMPLATE_CATEGORY" val="custom"/>
  <p:tag name="KSO_WM_TEMPLATE_THUMBS_INDEX" val="1、2、3、4、15"/>
</p:tagLst>
</file>

<file path=ppt/tags/tag196.xml><?xml version="1.0" encoding="utf-8"?>
<p:tagLst xmlns:p="http://schemas.openxmlformats.org/presentationml/2006/main">
  <p:tag name="KSO_WM_UNIT_ISCONTENTSTITLE" val="0"/>
  <p:tag name="KSO_WM_UNIT_ISNUMDGMTITLE" val="0"/>
  <p:tag name="KSO_WM_UNIT_NOCLEAR" val="0"/>
  <p:tag name="KSO_WM_UNIT_VALUE" val="8"/>
  <p:tag name="KSO_WM_UNIT_HIGHLIGHT" val="0"/>
  <p:tag name="KSO_WM_UNIT_COMPATIBLE" val="0"/>
  <p:tag name="KSO_WM_UNIT_DIAGRAM_ISNUMVISUAL" val="0"/>
  <p:tag name="KSO_WM_UNIT_DIAGRAM_ISREFERUNIT" val="0"/>
  <p:tag name="KSO_WM_UNIT_TYPE" val="a"/>
  <p:tag name="KSO_WM_UNIT_INDEX" val="1"/>
  <p:tag name="KSO_WM_UNIT_LAYERLEVEL" val="1"/>
  <p:tag name="KSO_WM_TAG_VERSION" val="1.0"/>
  <p:tag name="KSO_WM_BEAUTIFY_FLAG" val="#wm#"/>
  <p:tag name="KSO_WM_UNIT_PRESET_TEXT" val="简约工作汇报"/>
  <p:tag name="KSO_WM_TEMPLATE_CATEGORY" val="custom"/>
  <p:tag name="KSO_WM_TEMPLATE_INDEX" val="20205387"/>
  <p:tag name="KSO_WM_UNIT_ID" val="custom20205387_1*a*1"/>
</p:tagLst>
</file>

<file path=ppt/tags/tag197.xml><?xml version="1.0" encoding="utf-8"?>
<p:tagLst xmlns:p="http://schemas.openxmlformats.org/presentationml/2006/main">
  <p:tag name="KSO_WM_SLIDE_ID" val="custom20205387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6729"/>
  <p:tag name="KSO_WM_SLIDE_LAYOUT" val="a_b"/>
  <p:tag name="KSO_WM_SLIDE_LAYOUT_CNT" val="1_1"/>
  <p:tag name="KSO_WM_UNIT_SHOW_EDIT_AREA_INDICATION" val="1"/>
  <p:tag name="KSO_WM_TEMPLATE_THUMBS_INDEX" val="1、4、7、9、12、17、20、21、22、23、26、28、33、34、35、36"/>
  <p:tag name="KSO_WM_TEMPLATE_MASTER_THUMB_INDEX" val="12"/>
</p:tagLst>
</file>

<file path=ppt/tags/tag198.xml><?xml version="1.0" encoding="utf-8"?>
<p:tagLst xmlns:p="http://schemas.openxmlformats.org/presentationml/2006/main">
  <p:tag name="KSO_WM_TEMPLATE_CATEGORY" val="custom"/>
  <p:tag name="KSO_WM_TEMPLATE_INDEX" val="20186729"/>
  <p:tag name="KSO_WM_UNIT_TYPE" val="b"/>
  <p:tag name="KSO_WM_UNIT_INDEX" val="3"/>
  <p:tag name="KSO_WM_UNIT_ID" val="custom20186729_1*b*3"/>
  <p:tag name="KSO_WM_UNIT_LAYERLEVEL" val="1"/>
  <p:tag name="KSO_WM_UNIT_VALUE" val="60"/>
  <p:tag name="KSO_WM_UNIT_ISCONTENTSTITLE" val="0"/>
  <p:tag name="KSO_WM_UNIT_HIGHLIGHT" val="0"/>
  <p:tag name="KSO_WM_UNIT_COMPATIBLE" val="0"/>
  <p:tag name="KSO_WM_BEAUTIFY_FLAG" val="#wm#"/>
  <p:tag name="KSO_WM_TAG_VERSION" val="1.0"/>
  <p:tag name="KSO_WM_UNIT_PRESET_TEXT" val="单击此处添加副标题"/>
  <p:tag name="KSO_WM_UNIT_NOCLEAR" val="0"/>
  <p:tag name="KSO_WM_UNIT_DIAGRAM_ISNUMVISUAL" val="0"/>
  <p:tag name="KSO_WM_UNIT_DIAGRAM_ISREFERUNIT" val="0"/>
</p:tagLst>
</file>

<file path=ppt/tags/tag199.xml><?xml version="1.0" encoding="utf-8"?>
<p:tagLst xmlns:p="http://schemas.openxmlformats.org/presentationml/2006/main">
  <p:tag name="KSO_WM_TEMPLATE_CATEGORY" val="custom"/>
  <p:tag name="KSO_WM_TEMPLATE_INDEX" val="20186729"/>
  <p:tag name="KSO_WM_TAG_VERSION" val="1.0"/>
  <p:tag name="KSO_WM_SLIDE_ID" val="custom20186729_1"/>
  <p:tag name="KSO_WM_SLIDE_INDEX" val="1"/>
  <p:tag name="KSO_WM_SLIDE_ITEM_CNT" val="0"/>
  <p:tag name="KSO_WM_SLIDE_LAYOUT" val="a_b"/>
  <p:tag name="KSO_WM_SLIDE_LAYOUT_CNT" val="1_3"/>
  <p:tag name="KSO_WM_SLIDE_TYPE" val="title"/>
  <p:tag name="KSO_WM_SLIDE_SUBTYPE" val="picTxt"/>
  <p:tag name="KSO_WM_BEAUTIFY_FLAG" val="#wm#"/>
  <p:tag name="KSO_WM_TEMPLATE_THUMBS_INDEX" val="1、2、3、4、15"/>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DIAGRAM_GROUP_CODE" val="m1-1"/>
  <p:tag name="KSO_WM_UNIT_TYPE" val="m_h_i"/>
  <p:tag name="KSO_WM_UNIT_INDEX" val="1_1_1"/>
  <p:tag name="KSO_WM_UNIT_ID" val="custom20186729_2*m_h_i*1_1_1"/>
  <p:tag name="KSO_WM_TEMPLATE_CATEGORY" val="custom"/>
  <p:tag name="KSO_WM_TEMPLATE_INDEX" val="20186729"/>
  <p:tag name="KSO_WM_UNIT_LAYERLEVEL" val="1_1_1"/>
  <p:tag name="KSO_WM_TAG_VERSION" val="1.0"/>
  <p:tag name="KSO_WM_BEAUTIFY_FLAG" val="#wm#"/>
  <p:tag name="KSO_WM_UNIT_COLOR_SCHEME_SHAPE_ID" val="2"/>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01.xml><?xml version="1.0" encoding="utf-8"?>
<p:tagLst xmlns:p="http://schemas.openxmlformats.org/presentationml/2006/main">
  <p:tag name="KSO_WM_UNIT_HIGHLIGHT" val="0"/>
  <p:tag name="KSO_WM_UNIT_COMPATIBLE" val="0"/>
  <p:tag name="KSO_WM_DIAGRAM_GROUP_CODE" val="m1-1"/>
  <p:tag name="KSO_WM_UNIT_TYPE" val="m_h_i"/>
  <p:tag name="KSO_WM_UNIT_INDEX" val="1_1_2"/>
  <p:tag name="KSO_WM_UNIT_ID" val="custom20186729_2*m_h_i*1_1_2"/>
  <p:tag name="KSO_WM_TEMPLATE_CATEGORY" val="custom"/>
  <p:tag name="KSO_WM_TEMPLATE_INDEX" val="20186729"/>
  <p:tag name="KSO_WM_UNIT_LAYERLEVEL" val="1_1_1"/>
  <p:tag name="KSO_WM_TAG_VERSION" val="1.0"/>
  <p:tag name="KSO_WM_BEAUTIFY_FLAG" val="#wm#"/>
  <p:tag name="KSO_WM_UNIT_COLOR_SCHEME_SHAPE_ID" val="3"/>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02.xml><?xml version="1.0" encoding="utf-8"?>
<p:tagLst xmlns:p="http://schemas.openxmlformats.org/presentationml/2006/main">
  <p:tag name="KSO_WM_UNIT_ISCONTENTSTITLE" val="0"/>
  <p:tag name="KSO_WM_UNIT_HIGHLIGHT" val="0"/>
  <p:tag name="KSO_WM_UNIT_COMPATIBLE" val="0"/>
  <p:tag name="KSO_WM_DIAGRAM_GROUP_CODE" val="m1-1"/>
  <p:tag name="KSO_WM_UNIT_TYPE" val="m_h_a"/>
  <p:tag name="KSO_WM_UNIT_INDEX" val="1_1_1"/>
  <p:tag name="KSO_WM_UNIT_ID" val="custom20186729_2*m_h_a*1_1_1"/>
  <p:tag name="KSO_WM_TEMPLATE_CATEGORY" val="custom"/>
  <p:tag name="KSO_WM_TEMPLATE_INDEX" val="20186729"/>
  <p:tag name="KSO_WM_UNIT_LAYERLEVEL" val="1_1_1"/>
  <p:tag name="KSO_WM_TAG_VERSION" val="1.0"/>
  <p:tag name="KSO_WM_BEAUTIFY_FLAG" val="#wm#"/>
  <p:tag name="KSO_WM_UNIT_PRESET_TEXT" val="添加标题"/>
  <p:tag name="KSO_WM_UNIT_VALUE" val="15"/>
  <p:tag name="KSO_WM_UNIT_COLOR_SCHEME_SHAPE_ID" val="4"/>
  <p:tag name="KSO_WM_UNIT_COLOR_SCHEME_PARENT_PAGE" val="0_4"/>
  <p:tag name="KSO_WM_UNIT_DIAGRAM_ISNUMVISUAL" val="0"/>
  <p:tag name="KSO_WM_UNIT_DIAGRAM_ISREFERUNIT" val="0"/>
  <p:tag name="KSO_WM_UNIT_NOCLEAR" val="0"/>
  <p:tag name="KSO_WM_UNIT_FILL_FORE_SCHEMECOLOR_INDEX" val="6"/>
  <p:tag name="KSO_WM_UNIT_FILL_TYPE" val="1"/>
  <p:tag name="KSO_WM_UNIT_TEXT_FILL_FORE_SCHEMECOLOR_INDEX" val="2"/>
  <p:tag name="KSO_WM_UNIT_TEXT_FILL_TYPE" val="1"/>
  <p:tag name="KSO_WM_UNIT_USESOURCEFORMAT_APPLY" val="1"/>
</p:tagLst>
</file>

<file path=ppt/tags/tag203.xml><?xml version="1.0" encoding="utf-8"?>
<p:tagLst xmlns:p="http://schemas.openxmlformats.org/presentationml/2006/main">
  <p:tag name="KSO_WM_UNIT_HIGHLIGHT" val="0"/>
  <p:tag name="KSO_WM_UNIT_COMPATIBLE" val="0"/>
  <p:tag name="KSO_WM_DIAGRAM_GROUP_CODE" val="m1-1"/>
  <p:tag name="KSO_WM_UNIT_TYPE" val="m_h_i"/>
  <p:tag name="KSO_WM_UNIT_INDEX" val="1_1_3"/>
  <p:tag name="KSO_WM_UNIT_ID" val="custom20186729_2*m_h_i*1_1_3"/>
  <p:tag name="KSO_WM_TEMPLATE_CATEGORY" val="custom"/>
  <p:tag name="KSO_WM_TEMPLATE_INDEX" val="20186729"/>
  <p:tag name="KSO_WM_UNIT_LAYERLEVEL" val="1_1_1"/>
  <p:tag name="KSO_WM_TAG_VERSION" val="1.0"/>
  <p:tag name="KSO_WM_BEAUTIFY_FLAG" val="#wm#"/>
  <p:tag name="KSO_WM_UNIT_COLOR_SCHEME_SHAPE_ID" val="5"/>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04.xml><?xml version="1.0" encoding="utf-8"?>
<p:tagLst xmlns:p="http://schemas.openxmlformats.org/presentationml/2006/main">
  <p:tag name="KSO_WM_UNIT_HIGHLIGHT" val="0"/>
  <p:tag name="KSO_WM_UNIT_COMPATIBLE" val="0"/>
  <p:tag name="KSO_WM_DIAGRAM_GROUP_CODE" val="m1-1"/>
  <p:tag name="KSO_WM_UNIT_TYPE" val="m_h_i"/>
  <p:tag name="KSO_WM_UNIT_INDEX" val="1_1_4"/>
  <p:tag name="KSO_WM_UNIT_ID" val="custom20186729_2*m_h_i*1_1_4"/>
  <p:tag name="KSO_WM_TEMPLATE_CATEGORY" val="custom"/>
  <p:tag name="KSO_WM_TEMPLATE_INDEX" val="20186729"/>
  <p:tag name="KSO_WM_UNIT_LAYERLEVEL" val="1_1_1"/>
  <p:tag name="KSO_WM_TAG_VERSION" val="1.0"/>
  <p:tag name="KSO_WM_BEAUTIFY_FLAG" val="#wm#"/>
  <p:tag name="KSO_WM_UNIT_COLOR_SCHEME_SHAPE_ID" val="6"/>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05.xml><?xml version="1.0" encoding="utf-8"?>
<p:tagLst xmlns:p="http://schemas.openxmlformats.org/presentationml/2006/main">
  <p:tag name="KSO_WM_UNIT_HIGHLIGHT" val="0"/>
  <p:tag name="KSO_WM_UNIT_COMPATIBLE" val="0"/>
  <p:tag name="KSO_WM_DIAGRAM_GROUP_CODE" val="m1-1"/>
  <p:tag name="KSO_WM_UNIT_TYPE" val="m_h_i"/>
  <p:tag name="KSO_WM_UNIT_INDEX" val="1_1_5"/>
  <p:tag name="KSO_WM_UNIT_ID" val="custom20186729_2*m_h_i*1_1_5"/>
  <p:tag name="KSO_WM_TEMPLATE_CATEGORY" val="custom"/>
  <p:tag name="KSO_WM_TEMPLATE_INDEX" val="20186729"/>
  <p:tag name="KSO_WM_UNIT_LAYERLEVEL" val="1_1_1"/>
  <p:tag name="KSO_WM_TAG_VERSION" val="1.0"/>
  <p:tag name="KSO_WM_BEAUTIFY_FLAG" val="#wm#"/>
  <p:tag name="KSO_WM_UNIT_COLOR_SCHEME_SHAPE_ID" val="7"/>
  <p:tag name="KSO_WM_UNIT_COLOR_SCHEME_PARENT_PAGE" val="0_4"/>
  <p:tag name="KSO_WM_UNIT_DIAGRAM_ISNUMVISUAL" val="0"/>
  <p:tag name="KSO_WM_UNIT_DIAGRAM_ISREFERUNIT" val="0"/>
  <p:tag name="KSO_WM_UNIT_TEXT_FILL_FORE_SCHEMECOLOR_INDEX" val="6"/>
  <p:tag name="KSO_WM_UNIT_TEXT_FILL_TYPE" val="1"/>
  <p:tag name="KSO_WM_UNIT_USESOURCEFORMAT_APPLY" val="1"/>
</p:tagLst>
</file>

<file path=ppt/tags/tag206.xml><?xml version="1.0" encoding="utf-8"?>
<p:tagLst xmlns:p="http://schemas.openxmlformats.org/presentationml/2006/main">
  <p:tag name="KSO_WM_UNIT_HIGHLIGHT" val="0"/>
  <p:tag name="KSO_WM_UNIT_COMPATIBLE" val="0"/>
  <p:tag name="KSO_WM_DIAGRAM_GROUP_CODE" val="m1-1"/>
  <p:tag name="KSO_WM_UNIT_TYPE" val="m_h_i"/>
  <p:tag name="KSO_WM_UNIT_INDEX" val="1_2_1"/>
  <p:tag name="KSO_WM_UNIT_ID" val="custom20186729_2*m_h_i*1_2_1"/>
  <p:tag name="KSO_WM_TEMPLATE_CATEGORY" val="custom"/>
  <p:tag name="KSO_WM_TEMPLATE_INDEX" val="20186729"/>
  <p:tag name="KSO_WM_UNIT_LAYERLEVEL" val="1_1_1"/>
  <p:tag name="KSO_WM_TAG_VERSION" val="1.0"/>
  <p:tag name="KSO_WM_BEAUTIFY_FLAG" val="#wm#"/>
  <p:tag name="KSO_WM_UNIT_COLOR_SCHEME_SHAPE_ID" val="9"/>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07.xml><?xml version="1.0" encoding="utf-8"?>
<p:tagLst xmlns:p="http://schemas.openxmlformats.org/presentationml/2006/main">
  <p:tag name="KSO_WM_UNIT_HIGHLIGHT" val="0"/>
  <p:tag name="KSO_WM_UNIT_COMPATIBLE" val="0"/>
  <p:tag name="KSO_WM_DIAGRAM_GROUP_CODE" val="m1-1"/>
  <p:tag name="KSO_WM_UNIT_TYPE" val="m_h_i"/>
  <p:tag name="KSO_WM_UNIT_INDEX" val="1_2_2"/>
  <p:tag name="KSO_WM_UNIT_ID" val="custom20186729_2*m_h_i*1_2_2"/>
  <p:tag name="KSO_WM_TEMPLATE_CATEGORY" val="custom"/>
  <p:tag name="KSO_WM_TEMPLATE_INDEX" val="20186729"/>
  <p:tag name="KSO_WM_UNIT_LAYERLEVEL" val="1_1_1"/>
  <p:tag name="KSO_WM_TAG_VERSION" val="1.0"/>
  <p:tag name="KSO_WM_BEAUTIFY_FLAG" val="#wm#"/>
  <p:tag name="KSO_WM_UNIT_COLOR_SCHEME_SHAPE_ID" val="10"/>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08.xml><?xml version="1.0" encoding="utf-8"?>
<p:tagLst xmlns:p="http://schemas.openxmlformats.org/presentationml/2006/main">
  <p:tag name="KSO_WM_UNIT_ISCONTENTSTITLE" val="0"/>
  <p:tag name="KSO_WM_UNIT_HIGHLIGHT" val="0"/>
  <p:tag name="KSO_WM_UNIT_COMPATIBLE" val="0"/>
  <p:tag name="KSO_WM_DIAGRAM_GROUP_CODE" val="m1-1"/>
  <p:tag name="KSO_WM_UNIT_TYPE" val="m_h_a"/>
  <p:tag name="KSO_WM_UNIT_INDEX" val="1_2_1"/>
  <p:tag name="KSO_WM_UNIT_ID" val="custom20186729_2*m_h_a*1_2_1"/>
  <p:tag name="KSO_WM_TEMPLATE_CATEGORY" val="custom"/>
  <p:tag name="KSO_WM_TEMPLATE_INDEX" val="20186729"/>
  <p:tag name="KSO_WM_UNIT_LAYERLEVEL" val="1_1_1"/>
  <p:tag name="KSO_WM_TAG_VERSION" val="1.0"/>
  <p:tag name="KSO_WM_BEAUTIFY_FLAG" val="#wm#"/>
  <p:tag name="KSO_WM_UNIT_PRESET_TEXT" val="添加标题"/>
  <p:tag name="KSO_WM_UNIT_VALUE" val="18"/>
  <p:tag name="KSO_WM_UNIT_COLOR_SCHEME_SHAPE_ID" val="11"/>
  <p:tag name="KSO_WM_UNIT_COLOR_SCHEME_PARENT_PAGE" val="0_4"/>
  <p:tag name="KSO_WM_UNIT_DIAGRAM_ISNUMVISUAL" val="0"/>
  <p:tag name="KSO_WM_UNIT_DIAGRAM_ISREFERUNIT" val="0"/>
  <p:tag name="KSO_WM_UNIT_NOCLEAR" val="0"/>
  <p:tag name="KSO_WM_UNIT_FILL_FORE_SCHEMECOLOR_INDEX" val="6"/>
  <p:tag name="KSO_WM_UNIT_FILL_TYPE" val="1"/>
  <p:tag name="KSO_WM_UNIT_TEXT_FILL_FORE_SCHEMECOLOR_INDEX" val="2"/>
  <p:tag name="KSO_WM_UNIT_TEXT_FILL_TYPE" val="1"/>
  <p:tag name="KSO_WM_UNIT_USESOURCEFORMAT_APPLY" val="1"/>
</p:tagLst>
</file>

<file path=ppt/tags/tag209.xml><?xml version="1.0" encoding="utf-8"?>
<p:tagLst xmlns:p="http://schemas.openxmlformats.org/presentationml/2006/main">
  <p:tag name="KSO_WM_UNIT_HIGHLIGHT" val="0"/>
  <p:tag name="KSO_WM_UNIT_COMPATIBLE" val="0"/>
  <p:tag name="KSO_WM_DIAGRAM_GROUP_CODE" val="m1-1"/>
  <p:tag name="KSO_WM_UNIT_TYPE" val="m_h_i"/>
  <p:tag name="KSO_WM_UNIT_INDEX" val="1_2_3"/>
  <p:tag name="KSO_WM_UNIT_ID" val="custom20186729_2*m_h_i*1_2_3"/>
  <p:tag name="KSO_WM_TEMPLATE_CATEGORY" val="custom"/>
  <p:tag name="KSO_WM_TEMPLATE_INDEX" val="20186729"/>
  <p:tag name="KSO_WM_UNIT_LAYERLEVEL" val="1_1_1"/>
  <p:tag name="KSO_WM_TAG_VERSION" val="1.0"/>
  <p:tag name="KSO_WM_BEAUTIFY_FLAG" val="#wm#"/>
  <p:tag name="KSO_WM_UNIT_COLOR_SCHEME_SHAPE_ID" val="12"/>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DIAGRAM_GROUP_CODE" val="m1-1"/>
  <p:tag name="KSO_WM_UNIT_TYPE" val="m_h_i"/>
  <p:tag name="KSO_WM_UNIT_INDEX" val="1_2_4"/>
  <p:tag name="KSO_WM_UNIT_ID" val="custom20186729_2*m_h_i*1_2_4"/>
  <p:tag name="KSO_WM_TEMPLATE_CATEGORY" val="custom"/>
  <p:tag name="KSO_WM_TEMPLATE_INDEX" val="20186729"/>
  <p:tag name="KSO_WM_UNIT_LAYERLEVEL" val="1_1_1"/>
  <p:tag name="KSO_WM_TAG_VERSION" val="1.0"/>
  <p:tag name="KSO_WM_BEAUTIFY_FLAG" val="#wm#"/>
  <p:tag name="KSO_WM_UNIT_COLOR_SCHEME_SHAPE_ID" val="13"/>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11.xml><?xml version="1.0" encoding="utf-8"?>
<p:tagLst xmlns:p="http://schemas.openxmlformats.org/presentationml/2006/main">
  <p:tag name="KSO_WM_UNIT_HIGHLIGHT" val="0"/>
  <p:tag name="KSO_WM_UNIT_COMPATIBLE" val="0"/>
  <p:tag name="KSO_WM_DIAGRAM_GROUP_CODE" val="m1-1"/>
  <p:tag name="KSO_WM_UNIT_TYPE" val="m_h_i"/>
  <p:tag name="KSO_WM_UNIT_INDEX" val="1_2_5"/>
  <p:tag name="KSO_WM_UNIT_ID" val="custom20186729_2*m_h_i*1_2_5"/>
  <p:tag name="KSO_WM_TEMPLATE_CATEGORY" val="custom"/>
  <p:tag name="KSO_WM_TEMPLATE_INDEX" val="20186729"/>
  <p:tag name="KSO_WM_UNIT_LAYERLEVEL" val="1_1_1"/>
  <p:tag name="KSO_WM_TAG_VERSION" val="1.0"/>
  <p:tag name="KSO_WM_BEAUTIFY_FLAG" val="#wm#"/>
  <p:tag name="KSO_WM_UNIT_COLOR_SCHEME_SHAPE_ID" val="14"/>
  <p:tag name="KSO_WM_UNIT_COLOR_SCHEME_PARENT_PAGE" val="0_4"/>
  <p:tag name="KSO_WM_UNIT_DIAGRAM_ISNUMVISUAL" val="0"/>
  <p:tag name="KSO_WM_UNIT_DIAGRAM_ISREFERUNIT" val="0"/>
  <p:tag name="KSO_WM_UNIT_TEXT_FILL_FORE_SCHEMECOLOR_INDEX" val="6"/>
  <p:tag name="KSO_WM_UNIT_TEXT_FILL_TYPE" val="1"/>
  <p:tag name="KSO_WM_UNIT_USESOURCEFORMAT_APPLY" val="1"/>
</p:tagLst>
</file>

<file path=ppt/tags/tag212.xml><?xml version="1.0" encoding="utf-8"?>
<p:tagLst xmlns:p="http://schemas.openxmlformats.org/presentationml/2006/main">
  <p:tag name="KSO_WM_UNIT_HIGHLIGHT" val="0"/>
  <p:tag name="KSO_WM_UNIT_COMPATIBLE" val="0"/>
  <p:tag name="KSO_WM_DIAGRAM_GROUP_CODE" val="m1-1"/>
  <p:tag name="KSO_WM_UNIT_TYPE" val="m_h_i"/>
  <p:tag name="KSO_WM_UNIT_INDEX" val="1_3_1"/>
  <p:tag name="KSO_WM_UNIT_ID" val="custom20186729_2*m_h_i*1_3_1"/>
  <p:tag name="KSO_WM_TEMPLATE_CATEGORY" val="custom"/>
  <p:tag name="KSO_WM_TEMPLATE_INDEX" val="20186729"/>
  <p:tag name="KSO_WM_UNIT_LAYERLEVEL" val="1_1_1"/>
  <p:tag name="KSO_WM_TAG_VERSION" val="1.0"/>
  <p:tag name="KSO_WM_BEAUTIFY_FLAG" val="#wm#"/>
  <p:tag name="KSO_WM_UNIT_COLOR_SCHEME_SHAPE_ID" val="16"/>
  <p:tag name="KSO_WM_UNIT_COLOR_SCHEME_PARENT_PAGE" val="0_4"/>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213.xml><?xml version="1.0" encoding="utf-8"?>
<p:tagLst xmlns:p="http://schemas.openxmlformats.org/presentationml/2006/main">
  <p:tag name="KSO_WM_UNIT_HIGHLIGHT" val="0"/>
  <p:tag name="KSO_WM_UNIT_COMPATIBLE" val="0"/>
  <p:tag name="KSO_WM_DIAGRAM_GROUP_CODE" val="m1-1"/>
  <p:tag name="KSO_WM_UNIT_TYPE" val="m_h_i"/>
  <p:tag name="KSO_WM_UNIT_INDEX" val="1_3_2"/>
  <p:tag name="KSO_WM_UNIT_ID" val="custom20186729_2*m_h_i*1_3_2"/>
  <p:tag name="KSO_WM_TEMPLATE_CATEGORY" val="custom"/>
  <p:tag name="KSO_WM_TEMPLATE_INDEX" val="20186729"/>
  <p:tag name="KSO_WM_UNIT_LAYERLEVEL" val="1_1_1"/>
  <p:tag name="KSO_WM_TAG_VERSION" val="1.0"/>
  <p:tag name="KSO_WM_BEAUTIFY_FLAG" val="#wm#"/>
  <p:tag name="KSO_WM_UNIT_COLOR_SCHEME_SHAPE_ID" val="17"/>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14.xml><?xml version="1.0" encoding="utf-8"?>
<p:tagLst xmlns:p="http://schemas.openxmlformats.org/presentationml/2006/main">
  <p:tag name="KSO_WM_UNIT_ISCONTENTSTITLE" val="0"/>
  <p:tag name="KSO_WM_UNIT_HIGHLIGHT" val="0"/>
  <p:tag name="KSO_WM_UNIT_COMPATIBLE" val="0"/>
  <p:tag name="KSO_WM_DIAGRAM_GROUP_CODE" val="m1-1"/>
  <p:tag name="KSO_WM_UNIT_TYPE" val="m_h_a"/>
  <p:tag name="KSO_WM_UNIT_INDEX" val="1_3_1"/>
  <p:tag name="KSO_WM_UNIT_ID" val="custom20186729_2*m_h_a*1_3_1"/>
  <p:tag name="KSO_WM_TEMPLATE_CATEGORY" val="custom"/>
  <p:tag name="KSO_WM_TEMPLATE_INDEX" val="20186729"/>
  <p:tag name="KSO_WM_UNIT_LAYERLEVEL" val="1_1_1"/>
  <p:tag name="KSO_WM_TAG_VERSION" val="1.0"/>
  <p:tag name="KSO_WM_BEAUTIFY_FLAG" val="#wm#"/>
  <p:tag name="KSO_WM_UNIT_PRESET_TEXT" val="添加标题"/>
  <p:tag name="KSO_WM_UNIT_VALUE" val="21"/>
  <p:tag name="KSO_WM_UNIT_COLOR_SCHEME_SHAPE_ID" val="18"/>
  <p:tag name="KSO_WM_UNIT_COLOR_SCHEME_PARENT_PAGE" val="0_4"/>
  <p:tag name="KSO_WM_UNIT_DIAGRAM_ISNUMVISUAL" val="0"/>
  <p:tag name="KSO_WM_UNIT_DIAGRAM_ISREFERUNIT" val="0"/>
  <p:tag name="KSO_WM_UNIT_NOCLEAR" val="0"/>
  <p:tag name="KSO_WM_UNIT_FILL_FORE_SCHEMECOLOR_INDEX" val="5"/>
  <p:tag name="KSO_WM_UNIT_FILL_TYPE" val="1"/>
  <p:tag name="KSO_WM_UNIT_TEXT_FILL_FORE_SCHEMECOLOR_INDEX" val="2"/>
  <p:tag name="KSO_WM_UNIT_TEXT_FILL_TYPE" val="1"/>
  <p:tag name="KSO_WM_UNIT_USESOURCEFORMAT_APPLY" val="1"/>
</p:tagLst>
</file>

<file path=ppt/tags/tag215.xml><?xml version="1.0" encoding="utf-8"?>
<p:tagLst xmlns:p="http://schemas.openxmlformats.org/presentationml/2006/main">
  <p:tag name="KSO_WM_UNIT_HIGHLIGHT" val="0"/>
  <p:tag name="KSO_WM_UNIT_COMPATIBLE" val="0"/>
  <p:tag name="KSO_WM_DIAGRAM_GROUP_CODE" val="m1-1"/>
  <p:tag name="KSO_WM_UNIT_TYPE" val="m_h_i"/>
  <p:tag name="KSO_WM_UNIT_INDEX" val="1_3_3"/>
  <p:tag name="KSO_WM_UNIT_ID" val="custom20186729_2*m_h_i*1_3_3"/>
  <p:tag name="KSO_WM_TEMPLATE_CATEGORY" val="custom"/>
  <p:tag name="KSO_WM_TEMPLATE_INDEX" val="20186729"/>
  <p:tag name="KSO_WM_UNIT_LAYERLEVEL" val="1_1_1"/>
  <p:tag name="KSO_WM_TAG_VERSION" val="1.0"/>
  <p:tag name="KSO_WM_BEAUTIFY_FLAG" val="#wm#"/>
  <p:tag name="KSO_WM_UNIT_COLOR_SCHEME_SHAPE_ID" val="19"/>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16.xml><?xml version="1.0" encoding="utf-8"?>
<p:tagLst xmlns:p="http://schemas.openxmlformats.org/presentationml/2006/main">
  <p:tag name="KSO_WM_UNIT_HIGHLIGHT" val="0"/>
  <p:tag name="KSO_WM_UNIT_COMPATIBLE" val="0"/>
  <p:tag name="KSO_WM_DIAGRAM_GROUP_CODE" val="m1-1"/>
  <p:tag name="KSO_WM_UNIT_TYPE" val="m_h_i"/>
  <p:tag name="KSO_WM_UNIT_INDEX" val="1_3_4"/>
  <p:tag name="KSO_WM_UNIT_ID" val="custom20186729_2*m_h_i*1_3_4"/>
  <p:tag name="KSO_WM_TEMPLATE_CATEGORY" val="custom"/>
  <p:tag name="KSO_WM_TEMPLATE_INDEX" val="20186729"/>
  <p:tag name="KSO_WM_UNIT_LAYERLEVEL" val="1_1_1"/>
  <p:tag name="KSO_WM_TAG_VERSION" val="1.0"/>
  <p:tag name="KSO_WM_BEAUTIFY_FLAG" val="#wm#"/>
  <p:tag name="KSO_WM_UNIT_COLOR_SCHEME_SHAPE_ID" val="20"/>
  <p:tag name="KSO_WM_UNIT_COLOR_SCHEME_PARENT_PAGE" val="0_4"/>
  <p:tag name="KSO_WM_UNIT_DIAGRAM_ISNUMVISUAL" val="0"/>
  <p:tag name="KSO_WM_UNIT_DIAGRAM_ISREFERUNIT" val="0"/>
  <p:tag name="KSO_WM_UNIT_FILL_FORE_SCHEMECOLOR_INDEX" val="5"/>
  <p:tag name="KSO_WM_UNIT_FILL_TYPE" val="1"/>
  <p:tag name="KSO_WM_UNIT_TEXT_FILL_FORE_SCHEMECOLOR_INDEX" val="2"/>
  <p:tag name="KSO_WM_UNIT_TEXT_FILL_TYPE" val="1"/>
  <p:tag name="KSO_WM_UNIT_USESOURCEFORMAT_APPLY" val="1"/>
</p:tagLst>
</file>

<file path=ppt/tags/tag217.xml><?xml version="1.0" encoding="utf-8"?>
<p:tagLst xmlns:p="http://schemas.openxmlformats.org/presentationml/2006/main">
  <p:tag name="KSO_WM_UNIT_HIGHLIGHT" val="0"/>
  <p:tag name="KSO_WM_UNIT_COMPATIBLE" val="0"/>
  <p:tag name="KSO_WM_DIAGRAM_GROUP_CODE" val="m1-1"/>
  <p:tag name="KSO_WM_UNIT_TYPE" val="m_h_i"/>
  <p:tag name="KSO_WM_UNIT_INDEX" val="1_3_5"/>
  <p:tag name="KSO_WM_UNIT_ID" val="custom20186729_2*m_h_i*1_3_5"/>
  <p:tag name="KSO_WM_TEMPLATE_CATEGORY" val="custom"/>
  <p:tag name="KSO_WM_TEMPLATE_INDEX" val="20186729"/>
  <p:tag name="KSO_WM_UNIT_LAYERLEVEL" val="1_1_1"/>
  <p:tag name="KSO_WM_TAG_VERSION" val="1.0"/>
  <p:tag name="KSO_WM_BEAUTIFY_FLAG" val="#wm#"/>
  <p:tag name="KSO_WM_UNIT_COLOR_SCHEME_SHAPE_ID" val="21"/>
  <p:tag name="KSO_WM_UNIT_COLOR_SCHEME_PARENT_PAGE" val="0_4"/>
  <p:tag name="KSO_WM_UNIT_DIAGRAM_ISNUMVISUAL" val="0"/>
  <p:tag name="KSO_WM_UNIT_DIAGRAM_ISREFERUNIT" val="0"/>
  <p:tag name="KSO_WM_UNIT_TEXT_FILL_FORE_SCHEMECOLOR_INDEX" val="5"/>
  <p:tag name="KSO_WM_UNIT_TEXT_FILL_TYPE" val="1"/>
  <p:tag name="KSO_WM_UNIT_USESOURCEFORMAT_APPLY" val="1"/>
</p:tagLst>
</file>

<file path=ppt/tags/tag218.xml><?xml version="1.0" encoding="utf-8"?>
<p:tagLst xmlns:p="http://schemas.openxmlformats.org/presentationml/2006/main">
  <p:tag name="KSO_WM_UNIT_HIGHLIGHT" val="0"/>
  <p:tag name="KSO_WM_UNIT_COMPATIBLE" val="0"/>
  <p:tag name="KSO_WM_DIAGRAM_GROUP_CODE" val="m1-1"/>
  <p:tag name="KSO_WM_UNIT_TYPE" val="m_h_i"/>
  <p:tag name="KSO_WM_UNIT_INDEX" val="1_4_1"/>
  <p:tag name="KSO_WM_UNIT_ID" val="custom20186729_2*m_h_i*1_4_1"/>
  <p:tag name="KSO_WM_TEMPLATE_CATEGORY" val="custom"/>
  <p:tag name="KSO_WM_TEMPLATE_INDEX" val="20186729"/>
  <p:tag name="KSO_WM_UNIT_LAYERLEVEL" val="1_1_1"/>
  <p:tag name="KSO_WM_TAG_VERSION" val="1.0"/>
  <p:tag name="KSO_WM_BEAUTIFY_FLAG" val="#wm#"/>
  <p:tag name="KSO_WM_UNIT_COLOR_SCHEME_SHAPE_ID" val="23"/>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19.xml><?xml version="1.0" encoding="utf-8"?>
<p:tagLst xmlns:p="http://schemas.openxmlformats.org/presentationml/2006/main">
  <p:tag name="KSO_WM_UNIT_HIGHLIGHT" val="0"/>
  <p:tag name="KSO_WM_UNIT_COMPATIBLE" val="0"/>
  <p:tag name="KSO_WM_DIAGRAM_GROUP_CODE" val="m1-1"/>
  <p:tag name="KSO_WM_UNIT_TYPE" val="m_h_i"/>
  <p:tag name="KSO_WM_UNIT_INDEX" val="1_4_2"/>
  <p:tag name="KSO_WM_UNIT_ID" val="custom20186729_2*m_h_i*1_4_2"/>
  <p:tag name="KSO_WM_TEMPLATE_CATEGORY" val="custom"/>
  <p:tag name="KSO_WM_TEMPLATE_INDEX" val="20186729"/>
  <p:tag name="KSO_WM_UNIT_LAYERLEVEL" val="1_1_1"/>
  <p:tag name="KSO_WM_TAG_VERSION" val="1.0"/>
  <p:tag name="KSO_WM_BEAUTIFY_FLAG" val="#wm#"/>
  <p:tag name="KSO_WM_UNIT_COLOR_SCHEME_SHAPE_ID" val="24"/>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20.xml><?xml version="1.0" encoding="utf-8"?>
<p:tagLst xmlns:p="http://schemas.openxmlformats.org/presentationml/2006/main">
  <p:tag name="KSO_WM_UNIT_ISCONTENTSTITLE" val="0"/>
  <p:tag name="KSO_WM_UNIT_HIGHLIGHT" val="0"/>
  <p:tag name="KSO_WM_UNIT_COMPATIBLE" val="0"/>
  <p:tag name="KSO_WM_DIAGRAM_GROUP_CODE" val="m1-1"/>
  <p:tag name="KSO_WM_UNIT_TYPE" val="m_h_a"/>
  <p:tag name="KSO_WM_UNIT_INDEX" val="1_4_1"/>
  <p:tag name="KSO_WM_UNIT_ID" val="custom20186729_2*m_h_a*1_4_1"/>
  <p:tag name="KSO_WM_TEMPLATE_CATEGORY" val="custom"/>
  <p:tag name="KSO_WM_TEMPLATE_INDEX" val="20186729"/>
  <p:tag name="KSO_WM_UNIT_LAYERLEVEL" val="1_1_1"/>
  <p:tag name="KSO_WM_TAG_VERSION" val="1.0"/>
  <p:tag name="KSO_WM_BEAUTIFY_FLAG" val="#wm#"/>
  <p:tag name="KSO_WM_UNIT_PRESET_TEXT" val="添加标题"/>
  <p:tag name="KSO_WM_UNIT_VALUE" val="21"/>
  <p:tag name="KSO_WM_UNIT_COLOR_SCHEME_SHAPE_ID" val="25"/>
  <p:tag name="KSO_WM_UNIT_COLOR_SCHEME_PARENT_PAGE" val="0_4"/>
  <p:tag name="KSO_WM_UNIT_DIAGRAM_ISNUMVISUAL" val="0"/>
  <p:tag name="KSO_WM_UNIT_DIAGRAM_ISREFERUNIT" val="0"/>
  <p:tag name="KSO_WM_UNIT_NOCLEAR" val="0"/>
  <p:tag name="KSO_WM_UNIT_FILL_FORE_SCHEMECOLOR_INDEX" val="6"/>
  <p:tag name="KSO_WM_UNIT_FILL_TYPE" val="1"/>
  <p:tag name="KSO_WM_UNIT_TEXT_FILL_FORE_SCHEMECOLOR_INDEX" val="2"/>
  <p:tag name="KSO_WM_UNIT_TEXT_FILL_TYPE" val="1"/>
  <p:tag name="KSO_WM_UNIT_USESOURCEFORMAT_APPLY" val="1"/>
</p:tagLst>
</file>

<file path=ppt/tags/tag221.xml><?xml version="1.0" encoding="utf-8"?>
<p:tagLst xmlns:p="http://schemas.openxmlformats.org/presentationml/2006/main">
  <p:tag name="KSO_WM_UNIT_HIGHLIGHT" val="0"/>
  <p:tag name="KSO_WM_UNIT_COMPATIBLE" val="0"/>
  <p:tag name="KSO_WM_DIAGRAM_GROUP_CODE" val="m1-1"/>
  <p:tag name="KSO_WM_UNIT_TYPE" val="m_h_i"/>
  <p:tag name="KSO_WM_UNIT_INDEX" val="1_4_3"/>
  <p:tag name="KSO_WM_UNIT_ID" val="custom20186729_2*m_h_i*1_4_3"/>
  <p:tag name="KSO_WM_TEMPLATE_CATEGORY" val="custom"/>
  <p:tag name="KSO_WM_TEMPLATE_INDEX" val="20186729"/>
  <p:tag name="KSO_WM_UNIT_LAYERLEVEL" val="1_1_1"/>
  <p:tag name="KSO_WM_TAG_VERSION" val="1.0"/>
  <p:tag name="KSO_WM_BEAUTIFY_FLAG" val="#wm#"/>
  <p:tag name="KSO_WM_UNIT_COLOR_SCHEME_SHAPE_ID" val="26"/>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22.xml><?xml version="1.0" encoding="utf-8"?>
<p:tagLst xmlns:p="http://schemas.openxmlformats.org/presentationml/2006/main">
  <p:tag name="KSO_WM_UNIT_HIGHLIGHT" val="0"/>
  <p:tag name="KSO_WM_UNIT_COMPATIBLE" val="0"/>
  <p:tag name="KSO_WM_DIAGRAM_GROUP_CODE" val="m1-1"/>
  <p:tag name="KSO_WM_UNIT_TYPE" val="m_h_i"/>
  <p:tag name="KSO_WM_UNIT_INDEX" val="1_4_4"/>
  <p:tag name="KSO_WM_UNIT_ID" val="custom20186729_2*m_h_i*1_4_4"/>
  <p:tag name="KSO_WM_TEMPLATE_CATEGORY" val="custom"/>
  <p:tag name="KSO_WM_TEMPLATE_INDEX" val="20186729"/>
  <p:tag name="KSO_WM_UNIT_LAYERLEVEL" val="1_1_1"/>
  <p:tag name="KSO_WM_TAG_VERSION" val="1.0"/>
  <p:tag name="KSO_WM_BEAUTIFY_FLAG" val="#wm#"/>
  <p:tag name="KSO_WM_UNIT_COLOR_SCHEME_SHAPE_ID" val="27"/>
  <p:tag name="KSO_WM_UNIT_COLOR_SCHEME_PARENT_PAGE" val="0_4"/>
  <p:tag name="KSO_WM_UNIT_DIAGRAM_ISNUMVISUAL" val="0"/>
  <p:tag name="KSO_WM_UNIT_DIAGRAM_ISREFERUNIT" val="0"/>
  <p:tag name="KSO_WM_UNIT_FILL_FORE_SCHEMECOLOR_INDEX" val="6"/>
  <p:tag name="KSO_WM_UNIT_FILL_TYPE" val="1"/>
  <p:tag name="KSO_WM_UNIT_TEXT_FILL_FORE_SCHEMECOLOR_INDEX" val="2"/>
  <p:tag name="KSO_WM_UNIT_TEXT_FILL_TYPE" val="1"/>
  <p:tag name="KSO_WM_UNIT_USESOURCEFORMAT_APPLY" val="1"/>
</p:tagLst>
</file>

<file path=ppt/tags/tag223.xml><?xml version="1.0" encoding="utf-8"?>
<p:tagLst xmlns:p="http://schemas.openxmlformats.org/presentationml/2006/main">
  <p:tag name="KSO_WM_UNIT_HIGHLIGHT" val="0"/>
  <p:tag name="KSO_WM_UNIT_COMPATIBLE" val="0"/>
  <p:tag name="KSO_WM_DIAGRAM_GROUP_CODE" val="m1-1"/>
  <p:tag name="KSO_WM_UNIT_TYPE" val="m_h_i"/>
  <p:tag name="KSO_WM_UNIT_INDEX" val="1_4_5"/>
  <p:tag name="KSO_WM_UNIT_ID" val="custom20186729_2*m_h_i*1_4_5"/>
  <p:tag name="KSO_WM_TEMPLATE_CATEGORY" val="custom"/>
  <p:tag name="KSO_WM_TEMPLATE_INDEX" val="20186729"/>
  <p:tag name="KSO_WM_UNIT_LAYERLEVEL" val="1_1_1"/>
  <p:tag name="KSO_WM_TAG_VERSION" val="1.0"/>
  <p:tag name="KSO_WM_BEAUTIFY_FLAG" val="#wm#"/>
  <p:tag name="KSO_WM_UNIT_COLOR_SCHEME_SHAPE_ID" val="28"/>
  <p:tag name="KSO_WM_UNIT_COLOR_SCHEME_PARENT_PAGE" val="0_4"/>
  <p:tag name="KSO_WM_UNIT_DIAGRAM_ISNUMVISUAL" val="0"/>
  <p:tag name="KSO_WM_UNIT_DIAGRAM_ISREFERUNIT" val="0"/>
  <p:tag name="KSO_WM_UNIT_TEXT_FILL_FORE_SCHEMECOLOR_INDEX" val="6"/>
  <p:tag name="KSO_WM_UNIT_TEXT_FILL_TYPE" val="1"/>
  <p:tag name="KSO_WM_UNIT_USESOURCEFORMAT_APPLY" val="1"/>
</p:tagLst>
</file>

<file path=ppt/tags/tag224.xml><?xml version="1.0" encoding="utf-8"?>
<p:tagLst xmlns:p="http://schemas.openxmlformats.org/presentationml/2006/main">
  <p:tag name="KSO_WM_UNIT_HIGHLIGHT" val="0"/>
  <p:tag name="KSO_WM_UNIT_COMPATIBLE" val="0"/>
  <p:tag name="KSO_WM_DIAGRAM_GROUP_CODE" val="m1-1"/>
  <p:tag name="KSO_WM_UNIT_TYPE" val="m_h_i"/>
  <p:tag name="KSO_WM_UNIT_INDEX" val="1_5_3"/>
  <p:tag name="KSO_WM_UNIT_ID" val="custom20186729_2*m_h_i*1_5_3"/>
  <p:tag name="KSO_WM_TEMPLATE_CATEGORY" val="custom"/>
  <p:tag name="KSO_WM_TEMPLATE_INDEX" val="20186729"/>
  <p:tag name="KSO_WM_UNIT_LAYERLEVEL" val="1_1_1"/>
  <p:tag name="KSO_WM_TAG_VERSION" val="1.0"/>
  <p:tag name="KSO_WM_BEAUTIFY_FLAG" val="#wm#"/>
  <p:tag name="KSO_WM_UNIT_COLOR_SCHEME_SHAPE_ID" val="33"/>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2"/>
  <p:tag name="KSO_WM_UNIT_TEXT_FILL_TYPE" val="1"/>
  <p:tag name="KSO_WM_UNIT_USESOURCEFORMAT_APPLY" val="1"/>
</p:tagLst>
</file>

<file path=ppt/tags/tag225.xml><?xml version="1.0" encoding="utf-8"?>
<p:tagLst xmlns:p="http://schemas.openxmlformats.org/presentationml/2006/main">
  <p:tag name="KSO_WM_UNIT_HIGHLIGHT" val="0"/>
  <p:tag name="KSO_WM_UNIT_COMPATIBLE" val="0"/>
  <p:tag name="KSO_WM_DIAGRAM_GROUP_CODE" val="m1-1"/>
  <p:tag name="KSO_WM_UNIT_TYPE" val="m_h_i"/>
  <p:tag name="KSO_WM_UNIT_INDEX" val="1_1_6"/>
  <p:tag name="KSO_WM_UNIT_ID" val="custom20186729_2*m_h_i*1_1_6"/>
  <p:tag name="KSO_WM_TEMPLATE_CATEGORY" val="custom"/>
  <p:tag name="KSO_WM_TEMPLATE_INDEX" val="20186729"/>
  <p:tag name="KSO_WM_UNIT_LAYERLEVEL" val="1_1_1"/>
  <p:tag name="KSO_WM_TAG_VERSION" val="1.0"/>
  <p:tag name="KSO_WM_BEAUTIFY_FLAG" val="#wm#"/>
  <p:tag name="KSO_WM_UNIT_COLOR_SCHEME_SHAPE_ID" val="44"/>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26.xml><?xml version="1.0" encoding="utf-8"?>
<p:tagLst xmlns:p="http://schemas.openxmlformats.org/presentationml/2006/main">
  <p:tag name="KSO_WM_UNIT_HIGHLIGHT" val="0"/>
  <p:tag name="KSO_WM_UNIT_COMPATIBLE" val="0"/>
  <p:tag name="KSO_WM_DIAGRAM_GROUP_CODE" val="m1-1"/>
  <p:tag name="KSO_WM_UNIT_TYPE" val="m_h_i"/>
  <p:tag name="KSO_WM_UNIT_INDEX" val="1_2_6"/>
  <p:tag name="KSO_WM_UNIT_ID" val="custom20186729_2*m_h_i*1_2_6"/>
  <p:tag name="KSO_WM_TEMPLATE_CATEGORY" val="custom"/>
  <p:tag name="KSO_WM_TEMPLATE_INDEX" val="20186729"/>
  <p:tag name="KSO_WM_UNIT_LAYERLEVEL" val="1_1_1"/>
  <p:tag name="KSO_WM_TAG_VERSION" val="1.0"/>
  <p:tag name="KSO_WM_BEAUTIFY_FLAG" val="#wm#"/>
  <p:tag name="KSO_WM_UNIT_COLOR_SCHEME_SHAPE_ID" val="45"/>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27.xml><?xml version="1.0" encoding="utf-8"?>
<p:tagLst xmlns:p="http://schemas.openxmlformats.org/presentationml/2006/main">
  <p:tag name="KSO_WM_UNIT_HIGHLIGHT" val="0"/>
  <p:tag name="KSO_WM_UNIT_COMPATIBLE" val="0"/>
  <p:tag name="KSO_WM_DIAGRAM_GROUP_CODE" val="m1-1"/>
  <p:tag name="KSO_WM_UNIT_TYPE" val="m_h_i"/>
  <p:tag name="KSO_WM_UNIT_INDEX" val="1_3_6"/>
  <p:tag name="KSO_WM_UNIT_ID" val="custom20186729_2*m_h_i*1_3_6"/>
  <p:tag name="KSO_WM_TEMPLATE_CATEGORY" val="custom"/>
  <p:tag name="KSO_WM_TEMPLATE_INDEX" val="20186729"/>
  <p:tag name="KSO_WM_UNIT_LAYERLEVEL" val="1_1_1"/>
  <p:tag name="KSO_WM_TAG_VERSION" val="1.0"/>
  <p:tag name="KSO_WM_BEAUTIFY_FLAG" val="#wm#"/>
  <p:tag name="KSO_WM_UNIT_COLOR_SCHEME_SHAPE_ID" val="46"/>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28.xml><?xml version="1.0" encoding="utf-8"?>
<p:tagLst xmlns:p="http://schemas.openxmlformats.org/presentationml/2006/main">
  <p:tag name="KSO_WM_UNIT_HIGHLIGHT" val="0"/>
  <p:tag name="KSO_WM_UNIT_COMPATIBLE" val="0"/>
  <p:tag name="KSO_WM_DIAGRAM_GROUP_CODE" val="m1-1"/>
  <p:tag name="KSO_WM_UNIT_TYPE" val="m_h_i"/>
  <p:tag name="KSO_WM_UNIT_INDEX" val="1_4_6"/>
  <p:tag name="KSO_WM_UNIT_ID" val="custom20186729_2*m_h_i*1_4_6"/>
  <p:tag name="KSO_WM_TEMPLATE_CATEGORY" val="custom"/>
  <p:tag name="KSO_WM_TEMPLATE_INDEX" val="20186729"/>
  <p:tag name="KSO_WM_UNIT_LAYERLEVEL" val="1_1_1"/>
  <p:tag name="KSO_WM_TAG_VERSION" val="1.0"/>
  <p:tag name="KSO_WM_BEAUTIFY_FLAG" val="#wm#"/>
  <p:tag name="KSO_WM_UNIT_COLOR_SCHEME_SHAPE_ID" val="47"/>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29.xml><?xml version="1.0" encoding="utf-8"?>
<p:tagLst xmlns:p="http://schemas.openxmlformats.org/presentationml/2006/main">
  <p:tag name="KSO_WM_UNIT_HIGHLIGHT" val="0"/>
  <p:tag name="KSO_WM_UNIT_COMPATIBLE" val="0"/>
  <p:tag name="KSO_WM_DIAGRAM_GROUP_CODE" val="m1-1"/>
  <p:tag name="KSO_WM_UNIT_TYPE" val="m_h_i"/>
  <p:tag name="KSO_WM_UNIT_INDEX" val="1_5_6"/>
  <p:tag name="KSO_WM_UNIT_ID" val="custom20186729_2*m_h_i*1_5_6"/>
  <p:tag name="KSO_WM_TEMPLATE_CATEGORY" val="custom"/>
  <p:tag name="KSO_WM_TEMPLATE_INDEX" val="20186729"/>
  <p:tag name="KSO_WM_UNIT_LAYERLEVEL" val="1_1_1"/>
  <p:tag name="KSO_WM_TAG_VERSION" val="1.0"/>
  <p:tag name="KSO_WM_BEAUTIFY_FLAG" val="#wm#"/>
  <p:tag name="KSO_WM_UNIT_COLOR_SCHEME_SHAPE_ID" val="48"/>
  <p:tag name="KSO_WM_UNIT_COLOR_SCHEME_PARENT_PAGE" val="0_4"/>
  <p:tag name="KSO_WM_UNIT_DIAGRAM_ISNUMVISUAL" val="0"/>
  <p:tag name="KSO_WM_UNIT_DIAGRAM_ISREFERUNIT" val="0"/>
  <p:tag name="KSO_WM_UNIT_FILL_FORE_SCHEMECOLOR_INDEX" val="14"/>
  <p:tag name="KSO_WM_UNIT_FILL_TYPE" val="1"/>
  <p:tag name="KSO_WM_UNIT_TEXT_FILL_FORE_SCHEMECOLOR_INDEX" val="13"/>
  <p:tag name="KSO_WM_UNIT_TEXT_FILL_TYPE" val="1"/>
  <p:tag name="KSO_WM_UNIT_USESOURCEFORMAT_APPLY"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30.xml><?xml version="1.0" encoding="utf-8"?>
<p:tagLst xmlns:p="http://schemas.openxmlformats.org/presentationml/2006/main">
  <p:tag name="KSO_WM_SLIDE_ID" val="custom20186729_2"/>
  <p:tag name="KSO_WM_SLIDE_ITEM_CNT" val="5"/>
  <p:tag name="KSO_WM_SLIDE_INDEX" val="2"/>
  <p:tag name="KSO_WM_TAG_VERSION" val="1.0"/>
  <p:tag name="KSO_WM_BEAUTIFY_FLAG" val="#wm#"/>
  <p:tag name="KSO_WM_TEMPLATE_CATEGORY" val="custom"/>
  <p:tag name="KSO_WM_TEMPLATE_INDEX" val="20186729"/>
  <p:tag name="KSO_WM_DIAGRAM_GROUP_CODE" val="m1-1"/>
  <p:tag name="KSO_WM_SLIDE_DIAGTYPE" val="m"/>
  <p:tag name="KSO_WM_SLIDE_LAYOUT" val="m"/>
  <p:tag name="KSO_WM_SLIDE_LAYOUT_CNT" val="1"/>
  <p:tag name="KSO_WM_SLIDE_TYPE" val="text"/>
  <p:tag name="KSO_WM_SLIDE_SUBTYPE" val="diag"/>
  <p:tag name="KSO_WM_SLIDE_SIZE" val="960*326.841"/>
  <p:tag name="KSO_WM_SLIDE_POSITION" val="7.87402e-05*122.798"/>
  <p:tag name="KSO_WM_SLIDE_COLORSCHEME_VERSION" val="3.2"/>
</p:tagLst>
</file>

<file path=ppt/tags/tag231.xml><?xml version="1.0" encoding="utf-8"?>
<p:tagLst xmlns:p="http://schemas.openxmlformats.org/presentationml/2006/main">
  <p:tag name="KSO_WM_TEMPLATE_CATEGORY" val="custom"/>
  <p:tag name="KSO_WM_TEMPLATE_INDEX" val="20186729"/>
  <p:tag name="KSO_WM_TAG_VERSION" val="1.0"/>
  <p:tag name="KSO_WM_UNIT_TYPE" val="a"/>
  <p:tag name="KSO_WM_UNIT_INDEX" val="1"/>
  <p:tag name="KSO_WM_UNIT_ID" val="custom20186729_4*a*1"/>
  <p:tag name="KSO_WM_UNIT_LAYERLEVEL" val="1"/>
  <p:tag name="KSO_WM_UNIT_VALUE" val="68"/>
  <p:tag name="KSO_WM_UNIT_ISCONTENTSTITLE" val="0"/>
  <p:tag name="KSO_WM_UNIT_HIGHLIGHT" val="0"/>
  <p:tag name="KSO_WM_UNIT_COMPATIBLE" val="0"/>
  <p:tag name="KSO_WM_BEAUTIFY_FLAG" val="#wm#"/>
  <p:tag name="KSO_WM_UNIT_PRESET_TEXT" val="单击此处添加标题"/>
  <p:tag name="KSO_WM_UNIT_NOCLEAR" val="0"/>
  <p:tag name="KSO_WM_UNIT_DIAGRAM_ISNUMVISUAL" val="0"/>
  <p:tag name="KSO_WM_UNIT_DIAGRAM_ISREFERUNIT" val="0"/>
</p:tagLst>
</file>

<file path=ppt/tags/tag232.xml><?xml version="1.0" encoding="utf-8"?>
<p:tagLst xmlns:p="http://schemas.openxmlformats.org/presentationml/2006/main">
  <p:tag name="KSO_WM_TEMPLATE_CATEGORY" val="custom"/>
  <p:tag name="KSO_WM_TEMPLATE_INDEX" val="20186729"/>
  <p:tag name="KSO_WM_TAG_VERSION" val="1.0"/>
  <p:tag name="KSO_WM_UNIT_TYPE" val="f"/>
  <p:tag name="KSO_WM_UNIT_INDEX" val="1"/>
  <p:tag name="KSO_WM_UNIT_ID" val="custom20186729_4*f*1"/>
  <p:tag name="KSO_WM_UNIT_LAYERLEVEL" val="1"/>
  <p:tag name="KSO_WM_UNIT_VALUE" val="738"/>
  <p:tag name="KSO_WM_UNIT_HIGHLIGHT" val="0"/>
  <p:tag name="KSO_WM_UNIT_COMPATIBLE" val="0"/>
  <p:tag name="KSO_WM_BEAUTIFY_FLAG" val="#wm#"/>
  <p:tag name="KSO_WM_UNIT_PRESET_TEXT" val="单击此处添加文本具体内容，简明扼要的阐述您的观点。根据需要可酌情增减文字，以便观者准确的理解您传达的思想。"/>
  <p:tag name="KSO_WM_UNIT_NOCLEAR" val="0"/>
  <p:tag name="KSO_WM_UNIT_DIAGRAM_ISNUMVISUAL" val="0"/>
  <p:tag name="KSO_WM_UNIT_DIAGRAM_ISREFERUNIT" val="0"/>
</p:tagLst>
</file>

<file path=ppt/tags/tag233.xml><?xml version="1.0" encoding="utf-8"?>
<p:tagLst xmlns:p="http://schemas.openxmlformats.org/presentationml/2006/main">
  <p:tag name="KSO_WM_TEMPLATE_CATEGORY" val="custom"/>
  <p:tag name="KSO_WM_TEMPLATE_INDEX" val="20186729"/>
  <p:tag name="KSO_WM_TAG_VERSION" val="1.0"/>
  <p:tag name="KSO_WM_SLIDE_ID" val="custom20186729_4"/>
  <p:tag name="KSO_WM_SLIDE_INDEX" val="4"/>
  <p:tag name="KSO_WM_SLIDE_ITEM_CNT" val="0"/>
  <p:tag name="KSO_WM_SLIDE_LAYOUT" val="a_f"/>
  <p:tag name="KSO_WM_SLIDE_LAYOUT_CNT" val="1_1"/>
  <p:tag name="KSO_WM_SLIDE_TYPE" val="text"/>
  <p:tag name="KSO_WM_SLIDE_SUBTYPE" val="pureTxt"/>
  <p:tag name="KSO_WM_BEAUTIFY_FLAG" val="#wm#"/>
  <p:tag name="KSO_WM_SLIDE_POSITION" val="68*26"/>
  <p:tag name="KSO_WM_SLIDE_SIZE" val="822*459"/>
</p:tagLst>
</file>

<file path=ppt/tags/tag234.xml><?xml version="1.0" encoding="utf-8"?>
<p:tagLst xmlns:p="http://schemas.openxmlformats.org/presentationml/2006/main">
  <p:tag name="KSO_WM_TEMPLATE_CATEGORY" val="custom"/>
  <p:tag name="KSO_WM_TEMPLATE_INDEX" val="20186729"/>
  <p:tag name="KSO_WM_TAG_VERSION" val="1.0"/>
  <p:tag name="KSO_WM_UNIT_TYPE" val="a"/>
  <p:tag name="KSO_WM_UNIT_INDEX" val="1"/>
  <p:tag name="KSO_WM_UNIT_ID" val="custom20186729_4*a*1"/>
  <p:tag name="KSO_WM_UNIT_LAYERLEVEL" val="1"/>
  <p:tag name="KSO_WM_UNIT_VALUE" val="68"/>
  <p:tag name="KSO_WM_UNIT_ISCONTENTSTITLE" val="0"/>
  <p:tag name="KSO_WM_UNIT_HIGHLIGHT" val="0"/>
  <p:tag name="KSO_WM_UNIT_COMPATIBLE" val="0"/>
  <p:tag name="KSO_WM_BEAUTIFY_FLAG" val="#wm#"/>
  <p:tag name="KSO_WM_UNIT_PRESET_TEXT" val="单击此处添加标题"/>
  <p:tag name="KSO_WM_UNIT_NOCLEAR" val="0"/>
  <p:tag name="KSO_WM_UNIT_DIAGRAM_ISNUMVISUAL" val="0"/>
  <p:tag name="KSO_WM_UNIT_DIAGRAM_ISREFERUNIT" val="0"/>
</p:tagLst>
</file>

<file path=ppt/tags/tag235.xml><?xml version="1.0" encoding="utf-8"?>
<p:tagLst xmlns:p="http://schemas.openxmlformats.org/presentationml/2006/main">
  <p:tag name="KSO_WM_TEMPLATE_CATEGORY" val="custom"/>
  <p:tag name="KSO_WM_TEMPLATE_INDEX" val="20186729"/>
  <p:tag name="KSO_WM_TAG_VERSION" val="1.0"/>
  <p:tag name="KSO_WM_UNIT_TYPE" val="f"/>
  <p:tag name="KSO_WM_UNIT_INDEX" val="1"/>
  <p:tag name="KSO_WM_UNIT_ID" val="custom20186729_4*f*1"/>
  <p:tag name="KSO_WM_UNIT_LAYERLEVEL" val="1"/>
  <p:tag name="KSO_WM_UNIT_VALUE" val="738"/>
  <p:tag name="KSO_WM_UNIT_HIGHLIGHT" val="0"/>
  <p:tag name="KSO_WM_UNIT_COMPATIBLE" val="0"/>
  <p:tag name="KSO_WM_BEAUTIFY_FLAG" val="#wm#"/>
  <p:tag name="KSO_WM_UNIT_PRESET_TEXT" val="单击此处添加文本具体内容，简明扼要的阐述您的观点。根据需要可酌情增减文字，以便观者准确的理解您传达的思想。"/>
  <p:tag name="KSO_WM_UNIT_NOCLEAR" val="0"/>
  <p:tag name="KSO_WM_UNIT_DIAGRAM_ISNUMVISUAL" val="0"/>
  <p:tag name="KSO_WM_UNIT_DIAGRAM_ISREFERUNIT" val="0"/>
</p:tagLst>
</file>

<file path=ppt/tags/tag236.xml><?xml version="1.0" encoding="utf-8"?>
<p:tagLst xmlns:p="http://schemas.openxmlformats.org/presentationml/2006/main">
  <p:tag name="KSO_WM_TEMPLATE_CATEGORY" val="custom"/>
  <p:tag name="KSO_WM_TEMPLATE_INDEX" val="20186729"/>
  <p:tag name="KSO_WM_TAG_VERSION" val="1.0"/>
  <p:tag name="KSO_WM_SLIDE_ID" val="custom20186729_4"/>
  <p:tag name="KSO_WM_SLIDE_INDEX" val="4"/>
  <p:tag name="KSO_WM_SLIDE_ITEM_CNT" val="0"/>
  <p:tag name="KSO_WM_SLIDE_LAYOUT" val="a_f"/>
  <p:tag name="KSO_WM_SLIDE_LAYOUT_CNT" val="1_1"/>
  <p:tag name="KSO_WM_SLIDE_TYPE" val="text"/>
  <p:tag name="KSO_WM_SLIDE_SUBTYPE" val="pureTxt"/>
  <p:tag name="KSO_WM_BEAUTIFY_FLAG" val="#wm#"/>
  <p:tag name="KSO_WM_SLIDE_POSITION" val="68*26"/>
  <p:tag name="KSO_WM_SLIDE_SIZE" val="822*459"/>
</p:tagLst>
</file>

<file path=ppt/tags/tag237.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7*a*1"/>
  <p:tag name="KSO_WM_UNIT_LAYERLEVEL" val="1"/>
  <p:tag name="KSO_WM_UNIT_VALUE" val="14"/>
  <p:tag name="KSO_WM_UNIT_ISCONTENTSTITLE" val="0"/>
  <p:tag name="KSO_WM_UNIT_HIGHLIGHT" val="0"/>
  <p:tag name="KSO_WM_UNIT_COMPATIBLE" val="0"/>
  <p:tag name="KSO_WM_BEAUTIFY_FLAG" val="#wm#"/>
  <p:tag name="KSO_WM_TAG_VERSION" val="1.0"/>
  <p:tag name="KSO_WM_UNIT_PRESET_TEXT" val="单击此处添加标题"/>
  <p:tag name="KSO_WM_UNIT_DIAGRAM_ISNUMVISUAL" val="0"/>
  <p:tag name="KSO_WM_UNIT_DIAGRAM_ISREFERUNIT" val="0"/>
  <p:tag name="KSO_WM_DIAGRAM_GROUP_CODE" val="m1-3"/>
  <p:tag name="KSO_WM_UNIT_NOCLEAR" val="0"/>
  <p:tag name="KSO_WM_UNIT_TEXT_FILL_FORE_SCHEMECOLOR_INDEX" val="13"/>
  <p:tag name="KSO_WM_UNIT_TEXT_FILL_TYPE" val="1"/>
  <p:tag name="KSO_WM_UNIT_USESOURCEFORMAT_APPLY" val="1"/>
</p:tagLst>
</file>

<file path=ppt/tags/tag238.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2"/>
  <p:tag name="KSO_WM_UNIT_ID" val="custom20186729_7*m_h_i*1_1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39.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1_1"/>
  <p:tag name="KSO_WM_UNIT_ID" val="custom20186729_7*m_h_a*1_1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40.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1_1"/>
  <p:tag name="KSO_WM_UNIT_ID" val="custom20186729_7*m_h_f*1_1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41.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42.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2"/>
  <p:tag name="KSO_WM_UNIT_ID" val="custom20186729_7*m_h_i*1_2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43.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2_1"/>
  <p:tag name="KSO_WM_UNIT_ID" val="custom20186729_7*m_h_a*1_2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44.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2_1"/>
  <p:tag name="KSO_WM_UNIT_ID" val="custom20186729_7*m_h_f*1_2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45.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1"/>
  <p:tag name="KSO_WM_UNIT_ID" val="custom20186729_7*m_h_i*1_2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46.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2"/>
  <p:tag name="KSO_WM_UNIT_ID" val="custom20186729_7*m_h_i*1_3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47.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3_1"/>
  <p:tag name="KSO_WM_UNIT_ID" val="custom20186729_7*m_h_a*1_3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48.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3_1"/>
  <p:tag name="KSO_WM_UNIT_ID" val="custom20186729_7*m_h_f*1_3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49.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1"/>
  <p:tag name="KSO_WM_UNIT_ID" val="custom20186729_7*m_h_i*1_3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50.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2"/>
  <p:tag name="KSO_WM_UNIT_ID" val="custom20186729_7*m_h_i*1_4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51.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4_1"/>
  <p:tag name="KSO_WM_UNIT_ID" val="custom20186729_7*m_h_a*1_4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52.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4_1"/>
  <p:tag name="KSO_WM_UNIT_ID" val="custom20186729_7*m_h_f*1_4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53.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1"/>
  <p:tag name="KSO_WM_UNIT_ID" val="custom20186729_7*m_h_i*1_4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54.xml><?xml version="1.0" encoding="utf-8"?>
<p:tagLst xmlns:p="http://schemas.openxmlformats.org/presentationml/2006/main">
  <p:tag name="KSO_WM_SLIDE_ID" val="custom20186729_7"/>
  <p:tag name="KSO_WM_SLIDE_TYPE" val="text"/>
  <p:tag name="KSO_WM_SLIDE_SUBTYPE" val="diag"/>
  <p:tag name="KSO_WM_SLIDE_ITEM_CNT" val="4"/>
  <p:tag name="KSO_WM_SLIDE_INDEX" val="7"/>
  <p:tag name="KSO_WM_SLIDE_SIZE" val="809.682*263.74"/>
  <p:tag name="KSO_WM_SLIDE_POSITION" val="76.2117*149.285"/>
  <p:tag name="KSO_WM_TAG_VERSION" val="1.0"/>
  <p:tag name="KSO_WM_BEAUTIFY_FLAG" val="#wm#"/>
  <p:tag name="KSO_WM_TEMPLATE_CATEGORY" val="custom"/>
  <p:tag name="KSO_WM_TEMPLATE_INDEX" val="20186729"/>
  <p:tag name="KSO_WM_SLIDE_LAYOUT" val="a_m"/>
  <p:tag name="KSO_WM_SLIDE_LAYOUT_CNT" val="1_1"/>
  <p:tag name="KSO_WM_DIAGRAM_GROUP_CODE" val="m1-3"/>
  <p:tag name="KSO_WM_SLIDE_DIAGTYPE" val="m"/>
</p:tagLst>
</file>

<file path=ppt/tags/tag255.xml><?xml version="1.0" encoding="utf-8"?>
<p:tagLst xmlns:p="http://schemas.openxmlformats.org/presentationml/2006/main">
  <p:tag name="KSO_WM_UNIT_COMPATIBLE" val="0"/>
  <p:tag name="KSO_WM_UNIT_LAYERLEVEL" val="1"/>
  <p:tag name="KSO_WM_TAG_VERSION" val="1.0"/>
  <p:tag name="KSO_WM_BEAUTIFY_FLAG" val="#wm#"/>
  <p:tag name="KSO_WM_UNIT_TYPE" val="i"/>
  <p:tag name="KSO_WM_UNIT_ID" val="custom20186729_8*i*1"/>
  <p:tag name="KSO_WM_TEMPLATE_CATEGORY" val="custom"/>
  <p:tag name="KSO_WM_TEMPLATE_INDEX" val="20186729"/>
  <p:tag name="KSO_WM_UNIT_INDEX" val="1"/>
  <p:tag name="KSO_WM_UNIT_HIGHLIGHT" val="0"/>
  <p:tag name="KSO_WM_UNIT_DIAGRAM_ISNUMVISUAL" val="0"/>
  <p:tag name="KSO_WM_UNIT_DIAGRAM_ISREFERUNIT" val="0"/>
</p:tagLst>
</file>

<file path=ppt/tags/tag256.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8*a*1"/>
  <p:tag name="KSO_WM_UNIT_LAYERLEVEL" val="1"/>
  <p:tag name="KSO_WM_UNIT_VALUE" val="14"/>
  <p:tag name="KSO_WM_UNIT_ISCONTENTSTITLE" val="0"/>
  <p:tag name="KSO_WM_UNIT_HIGHLIGHT" val="0"/>
  <p:tag name="KSO_WM_UNIT_COMPATIBLE" val="0"/>
  <p:tag name="KSO_WM_BEAUTIFY_FLAG" val="#wm#"/>
  <p:tag name="KSO_WM_TAG_VERSION" val="1.0"/>
  <p:tag name="KSO_WM_UNIT_PRESET_TEXT" val="单击此处添加标题"/>
  <p:tag name="KSO_WM_UNIT_DIAGRAM_ISNUMVISUAL" val="0"/>
  <p:tag name="KSO_WM_UNIT_DIAGRAM_ISREFERUNIT" val="0"/>
  <p:tag name="KSO_WM_UNIT_NOCLEAR" val="0"/>
</p:tagLst>
</file>

<file path=ppt/tags/tag257.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1_1"/>
  <p:tag name="KSO_WM_UNIT_ID" val="custom20186729_7*m_h_a*1_1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58.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59.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1_1"/>
  <p:tag name="KSO_WM_UNIT_ID" val="custom20186729_7*m_h_a*1_1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60.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61.xml><?xml version="1.0" encoding="utf-8"?>
<p:tagLst xmlns:p="http://schemas.openxmlformats.org/presentationml/2006/main">
  <p:tag name="KSO_WM_SLIDE_ID" val="custom20186729_8"/>
  <p:tag name="KSO_WM_SLIDE_TYPE" val="text"/>
  <p:tag name="KSO_WM_SLIDE_SUBTYPE" val="pureTxt"/>
  <p:tag name="KSO_WM_SLIDE_ITEM_CNT" val="0"/>
  <p:tag name="KSO_WM_SLIDE_INDEX" val="8"/>
  <p:tag name="KSO_WM_SLIDE_SIZE" val="823*440"/>
  <p:tag name="KSO_WM_SLIDE_POSITION" val="68*46"/>
  <p:tag name="KSO_WM_TAG_VERSION" val="1.0"/>
  <p:tag name="KSO_WM_BEAUTIFY_FLAG" val="#wm#"/>
  <p:tag name="KSO_WM_TEMPLATE_CATEGORY" val="custom"/>
  <p:tag name="KSO_WM_TEMPLATE_INDEX" val="20186729"/>
  <p:tag name="KSO_WM_SLIDE_LAYOUT" val="a_f"/>
  <p:tag name="KSO_WM_SLIDE_LAYOUT_CNT" val="1_2"/>
</p:tagLst>
</file>

<file path=ppt/tags/tag262.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7*a*1"/>
  <p:tag name="KSO_WM_UNIT_LAYERLEVEL" val="1"/>
  <p:tag name="KSO_WM_UNIT_VALUE" val="14"/>
  <p:tag name="KSO_WM_UNIT_ISCONTENTSTITLE" val="0"/>
  <p:tag name="KSO_WM_UNIT_HIGHLIGHT" val="0"/>
  <p:tag name="KSO_WM_UNIT_COMPATIBLE" val="0"/>
  <p:tag name="KSO_WM_BEAUTIFY_FLAG" val="#wm#"/>
  <p:tag name="KSO_WM_TAG_VERSION" val="1.0"/>
  <p:tag name="KSO_WM_UNIT_PRESET_TEXT" val="单击此处添加标题"/>
  <p:tag name="KSO_WM_UNIT_DIAGRAM_ISNUMVISUAL" val="0"/>
  <p:tag name="KSO_WM_UNIT_DIAGRAM_ISREFERUNIT" val="0"/>
  <p:tag name="KSO_WM_DIAGRAM_GROUP_CODE" val="m1-3"/>
  <p:tag name="KSO_WM_UNIT_NOCLEAR" val="0"/>
  <p:tag name="KSO_WM_UNIT_TEXT_FILL_FORE_SCHEMECOLOR_INDEX" val="13"/>
  <p:tag name="KSO_WM_UNIT_TEXT_FILL_TYPE" val="1"/>
  <p:tag name="KSO_WM_UNIT_USESOURCEFORMAT_APPLY" val="1"/>
</p:tagLst>
</file>

<file path=ppt/tags/tag263.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2"/>
  <p:tag name="KSO_WM_UNIT_ID" val="custom20186729_7*m_h_i*1_1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64.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1_1"/>
  <p:tag name="KSO_WM_UNIT_ID" val="custom20186729_7*m_h_a*1_1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65.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1_1"/>
  <p:tag name="KSO_WM_UNIT_ID" val="custom20186729_7*m_h_f*1_1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66.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67.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2"/>
  <p:tag name="KSO_WM_UNIT_ID" val="custom20186729_7*m_h_i*1_2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68.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2_1"/>
  <p:tag name="KSO_WM_UNIT_ID" val="custom20186729_7*m_h_a*1_2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69.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2_1"/>
  <p:tag name="KSO_WM_UNIT_ID" val="custom20186729_7*m_h_f*1_2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70.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1"/>
  <p:tag name="KSO_WM_UNIT_ID" val="custom20186729_7*m_h_i*1_2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71.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2"/>
  <p:tag name="KSO_WM_UNIT_ID" val="custom20186729_7*m_h_i*1_3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72.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3_1"/>
  <p:tag name="KSO_WM_UNIT_ID" val="custom20186729_7*m_h_a*1_3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73.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3_1"/>
  <p:tag name="KSO_WM_UNIT_ID" val="custom20186729_7*m_h_f*1_3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74.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1"/>
  <p:tag name="KSO_WM_UNIT_ID" val="custom20186729_7*m_h_i*1_3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75.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2"/>
  <p:tag name="KSO_WM_UNIT_ID" val="custom20186729_7*m_h_i*1_4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76.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4_1"/>
  <p:tag name="KSO_WM_UNIT_ID" val="custom20186729_7*m_h_a*1_4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77.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4_1"/>
  <p:tag name="KSO_WM_UNIT_ID" val="custom20186729_7*m_h_f*1_4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78.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1"/>
  <p:tag name="KSO_WM_UNIT_ID" val="custom20186729_7*m_h_i*1_4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79.xml><?xml version="1.0" encoding="utf-8"?>
<p:tagLst xmlns:p="http://schemas.openxmlformats.org/presentationml/2006/main">
  <p:tag name="KSO_WM_SLIDE_ID" val="custom20186729_7"/>
  <p:tag name="KSO_WM_SLIDE_TYPE" val="text"/>
  <p:tag name="KSO_WM_SLIDE_SUBTYPE" val="diag"/>
  <p:tag name="KSO_WM_SLIDE_ITEM_CNT" val="4"/>
  <p:tag name="KSO_WM_SLIDE_INDEX" val="7"/>
  <p:tag name="KSO_WM_SLIDE_SIZE" val="809.682*263.74"/>
  <p:tag name="KSO_WM_SLIDE_POSITION" val="76.2117*149.285"/>
  <p:tag name="KSO_WM_TAG_VERSION" val="1.0"/>
  <p:tag name="KSO_WM_BEAUTIFY_FLAG" val="#wm#"/>
  <p:tag name="KSO_WM_TEMPLATE_CATEGORY" val="custom"/>
  <p:tag name="KSO_WM_TEMPLATE_INDEX" val="20186729"/>
  <p:tag name="KSO_WM_SLIDE_LAYOUT" val="a_m"/>
  <p:tag name="KSO_WM_SLIDE_LAYOUT_CNT" val="1_1"/>
  <p:tag name="KSO_WM_DIAGRAM_GROUP_CODE" val="m1-3"/>
  <p:tag name="KSO_WM_SLIDE_DIAGTYPE" val="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80.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7*a*1"/>
  <p:tag name="KSO_WM_UNIT_LAYERLEVEL" val="1"/>
  <p:tag name="KSO_WM_UNIT_VALUE" val="14"/>
  <p:tag name="KSO_WM_UNIT_ISCONTENTSTITLE" val="0"/>
  <p:tag name="KSO_WM_UNIT_HIGHLIGHT" val="0"/>
  <p:tag name="KSO_WM_UNIT_COMPATIBLE" val="0"/>
  <p:tag name="KSO_WM_BEAUTIFY_FLAG" val="#wm#"/>
  <p:tag name="KSO_WM_TAG_VERSION" val="1.0"/>
  <p:tag name="KSO_WM_UNIT_PRESET_TEXT" val="单击此处添加标题"/>
  <p:tag name="KSO_WM_UNIT_DIAGRAM_ISNUMVISUAL" val="0"/>
  <p:tag name="KSO_WM_UNIT_DIAGRAM_ISREFERUNIT" val="0"/>
  <p:tag name="KSO_WM_DIAGRAM_GROUP_CODE" val="m1-3"/>
  <p:tag name="KSO_WM_UNIT_NOCLEAR" val="0"/>
  <p:tag name="KSO_WM_UNIT_TEXT_FILL_FORE_SCHEMECOLOR_INDEX" val="13"/>
  <p:tag name="KSO_WM_UNIT_TEXT_FILL_TYPE" val="1"/>
  <p:tag name="KSO_WM_UNIT_USESOURCEFORMAT_APPLY" val="1"/>
</p:tagLst>
</file>

<file path=ppt/tags/tag281.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1_1"/>
  <p:tag name="KSO_WM_UNIT_ID" val="custom20186729_7*m_h_a*1_1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82.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83.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2"/>
  <p:tag name="KSO_WM_UNIT_ID" val="custom20186729_7*m_h_i*1_2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84.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2_1"/>
  <p:tag name="KSO_WM_UNIT_ID" val="custom20186729_7*m_h_a*1_2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85.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2_1"/>
  <p:tag name="KSO_WM_UNIT_ID" val="custom20186729_7*m_h_f*1_2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86.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1"/>
  <p:tag name="KSO_WM_UNIT_ID" val="custom20186729_7*m_h_i*1_2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87.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3_1"/>
  <p:tag name="KSO_WM_UNIT_ID" val="custom20186729_7*m_h_a*1_3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88.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1"/>
  <p:tag name="KSO_WM_UNIT_ID" val="custom20186729_7*m_h_i*1_3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89.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4_1"/>
  <p:tag name="KSO_WM_UNIT_ID" val="custom20186729_7*m_h_f*1_4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90.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1"/>
  <p:tag name="KSO_WM_UNIT_ID" val="custom20186729_7*m_h_i*1_4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91.xml><?xml version="1.0" encoding="utf-8"?>
<p:tagLst xmlns:p="http://schemas.openxmlformats.org/presentationml/2006/main">
  <p:tag name="KSO_WM_SLIDE_ID" val="custom20186729_7"/>
  <p:tag name="KSO_WM_SLIDE_TYPE" val="text"/>
  <p:tag name="KSO_WM_SLIDE_SUBTYPE" val="diag"/>
  <p:tag name="KSO_WM_SLIDE_ITEM_CNT" val="4"/>
  <p:tag name="KSO_WM_SLIDE_INDEX" val="7"/>
  <p:tag name="KSO_WM_SLIDE_SIZE" val="809.682*263.74"/>
  <p:tag name="KSO_WM_SLIDE_POSITION" val="76.2117*149.285"/>
  <p:tag name="KSO_WM_TAG_VERSION" val="1.0"/>
  <p:tag name="KSO_WM_BEAUTIFY_FLAG" val="#wm#"/>
  <p:tag name="KSO_WM_TEMPLATE_CATEGORY" val="custom"/>
  <p:tag name="KSO_WM_TEMPLATE_INDEX" val="20186729"/>
  <p:tag name="KSO_WM_SLIDE_LAYOUT" val="a_m"/>
  <p:tag name="KSO_WM_SLIDE_LAYOUT_CNT" val="1_1"/>
  <p:tag name="KSO_WM_DIAGRAM_GROUP_CODE" val="m1-3"/>
  <p:tag name="KSO_WM_SLIDE_DIAGTYPE" val="m"/>
</p:tagLst>
</file>

<file path=ppt/tags/tag292.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7*a*1"/>
  <p:tag name="KSO_WM_UNIT_LAYERLEVEL" val="1"/>
  <p:tag name="KSO_WM_UNIT_VALUE" val="14"/>
  <p:tag name="KSO_WM_UNIT_ISCONTENTSTITLE" val="0"/>
  <p:tag name="KSO_WM_UNIT_HIGHLIGHT" val="0"/>
  <p:tag name="KSO_WM_UNIT_COMPATIBLE" val="0"/>
  <p:tag name="KSO_WM_BEAUTIFY_FLAG" val="#wm#"/>
  <p:tag name="KSO_WM_TAG_VERSION" val="1.0"/>
  <p:tag name="KSO_WM_UNIT_PRESET_TEXT" val="单击此处添加标题"/>
  <p:tag name="KSO_WM_UNIT_DIAGRAM_ISNUMVISUAL" val="0"/>
  <p:tag name="KSO_WM_UNIT_DIAGRAM_ISREFERUNIT" val="0"/>
  <p:tag name="KSO_WM_DIAGRAM_GROUP_CODE" val="m1-3"/>
  <p:tag name="KSO_WM_UNIT_NOCLEAR" val="0"/>
  <p:tag name="KSO_WM_UNIT_TEXT_FILL_FORE_SCHEMECOLOR_INDEX" val="13"/>
  <p:tag name="KSO_WM_UNIT_TEXT_FILL_TYPE" val="1"/>
  <p:tag name="KSO_WM_UNIT_USESOURCEFORMAT_APPLY" val="1"/>
</p:tagLst>
</file>

<file path=ppt/tags/tag293.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1_1"/>
  <p:tag name="KSO_WM_UNIT_ID" val="custom20186729_7*m_h_f*1_1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94.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95.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2_1"/>
  <p:tag name="KSO_WM_UNIT_ID" val="custom20186729_7*m_h_f*1_2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96.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2_1"/>
  <p:tag name="KSO_WM_UNIT_ID" val="custom20186729_7*m_h_i*1_2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297.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2"/>
  <p:tag name="KSO_WM_UNIT_ID" val="custom20186729_7*m_h_i*1_3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298.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3_1"/>
  <p:tag name="KSO_WM_UNIT_ID" val="custom20186729_7*m_h_a*1_3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299.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3_1"/>
  <p:tag name="KSO_WM_UNIT_ID" val="custom20186729_7*m_h_f*1_3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0.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3_1"/>
  <p:tag name="KSO_WM_UNIT_ID" val="custom20186729_7*m_h_i*1_3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301.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2"/>
  <p:tag name="KSO_WM_UNIT_ID" val="custom20186729_7*m_h_i*1_4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302.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4_1"/>
  <p:tag name="KSO_WM_UNIT_ID" val="custom20186729_7*m_h_a*1_4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303.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4_1"/>
  <p:tag name="KSO_WM_UNIT_ID" val="custom20186729_7*m_h_f*1_4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304.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4_1"/>
  <p:tag name="KSO_WM_UNIT_ID" val="custom20186729_7*m_h_i*1_4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305.xml><?xml version="1.0" encoding="utf-8"?>
<p:tagLst xmlns:p="http://schemas.openxmlformats.org/presentationml/2006/main">
  <p:tag name="KSO_WM_SLIDE_ID" val="custom20186729_7"/>
  <p:tag name="KSO_WM_SLIDE_TYPE" val="text"/>
  <p:tag name="KSO_WM_SLIDE_SUBTYPE" val="diag"/>
  <p:tag name="KSO_WM_SLIDE_ITEM_CNT" val="4"/>
  <p:tag name="KSO_WM_SLIDE_INDEX" val="7"/>
  <p:tag name="KSO_WM_SLIDE_SIZE" val="809.682*263.74"/>
  <p:tag name="KSO_WM_SLIDE_POSITION" val="76.2117*149.285"/>
  <p:tag name="KSO_WM_TAG_VERSION" val="1.0"/>
  <p:tag name="KSO_WM_BEAUTIFY_FLAG" val="#wm#"/>
  <p:tag name="KSO_WM_TEMPLATE_CATEGORY" val="custom"/>
  <p:tag name="KSO_WM_TEMPLATE_INDEX" val="20186729"/>
  <p:tag name="KSO_WM_SLIDE_LAYOUT" val="a_m"/>
  <p:tag name="KSO_WM_SLIDE_LAYOUT_CNT" val="1_1"/>
  <p:tag name="KSO_WM_DIAGRAM_GROUP_CODE" val="m1-3"/>
  <p:tag name="KSO_WM_SLIDE_DIAGTYPE" val="m"/>
</p:tagLst>
</file>

<file path=ppt/tags/tag306.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7*a*1"/>
  <p:tag name="KSO_WM_UNIT_LAYERLEVEL" val="1"/>
  <p:tag name="KSO_WM_UNIT_VALUE" val="14"/>
  <p:tag name="KSO_WM_UNIT_ISCONTENTSTITLE" val="0"/>
  <p:tag name="KSO_WM_UNIT_HIGHLIGHT" val="0"/>
  <p:tag name="KSO_WM_UNIT_COMPATIBLE" val="0"/>
  <p:tag name="KSO_WM_BEAUTIFY_FLAG" val="#wm#"/>
  <p:tag name="KSO_WM_TAG_VERSION" val="1.0"/>
  <p:tag name="KSO_WM_UNIT_PRESET_TEXT" val="单击此处添加标题"/>
  <p:tag name="KSO_WM_UNIT_DIAGRAM_ISNUMVISUAL" val="0"/>
  <p:tag name="KSO_WM_UNIT_DIAGRAM_ISREFERUNIT" val="0"/>
  <p:tag name="KSO_WM_DIAGRAM_GROUP_CODE" val="m1-3"/>
  <p:tag name="KSO_WM_UNIT_NOCLEAR" val="0"/>
  <p:tag name="KSO_WM_UNIT_TEXT_FILL_FORE_SCHEMECOLOR_INDEX" val="13"/>
  <p:tag name="KSO_WM_UNIT_TEXT_FILL_TYPE" val="1"/>
  <p:tag name="KSO_WM_UNIT_USESOURCEFORMAT_APPLY" val="1"/>
</p:tagLst>
</file>

<file path=ppt/tags/tag307.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2"/>
  <p:tag name="KSO_WM_UNIT_ID" val="custom20186729_7*m_h_i*1_1_2"/>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USESOURCEFORMAT_APPLY" val="1"/>
</p:tagLst>
</file>

<file path=ppt/tags/tag308.xml><?xml version="1.0" encoding="utf-8"?>
<p:tagLst xmlns:p="http://schemas.openxmlformats.org/presentationml/2006/main">
  <p:tag name="KSO_WM_TEMPLATE_CATEGORY" val="custom"/>
  <p:tag name="KSO_WM_TEMPLATE_INDEX" val="20186729"/>
  <p:tag name="KSO_WM_TAG_VERSION" val="1.0"/>
  <p:tag name="KSO_WM_UNIT_TYPE" val="m_h_a"/>
  <p:tag name="KSO_WM_UNIT_INDEX" val="1_1_1"/>
  <p:tag name="KSO_WM_UNIT_ID" val="custom20186729_7*m_h_a*1_1_1"/>
  <p:tag name="KSO_WM_UNIT_LAYERLEVEL" val="1_1_1"/>
  <p:tag name="KSO_WM_UNIT_VALUE" val="20"/>
  <p:tag name="KSO_WM_UNIT_HIGHLIGHT" val="0"/>
  <p:tag name="KSO_WM_UNIT_COMPATIBLE" val="0"/>
  <p:tag name="KSO_WM_BEAUTIFY_FLAG" val="#wm#"/>
  <p:tag name="KSO_WM_DIAGRAM_GROUP_CODE" val="m1-3"/>
  <p:tag name="KSO_WM_UNIT_PRESET_TEXT" val="单击此处添加标题"/>
  <p:tag name="KSO_WM_UNIT_ISCONTENTSTITLE" val="0"/>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309.xml><?xml version="1.0" encoding="utf-8"?>
<p:tagLst xmlns:p="http://schemas.openxmlformats.org/presentationml/2006/main">
  <p:tag name="KSO_WM_TEMPLATE_CATEGORY" val="custom"/>
  <p:tag name="KSO_WM_TEMPLATE_INDEX" val="20186729"/>
  <p:tag name="KSO_WM_TAG_VERSION" val="1.0"/>
  <p:tag name="KSO_WM_UNIT_TYPE" val="m_h_f"/>
  <p:tag name="KSO_WM_UNIT_INDEX" val="1_1_1"/>
  <p:tag name="KSO_WM_UNIT_ID" val="custom20186729_7*m_h_f*1_1_1"/>
  <p:tag name="KSO_WM_UNIT_LAYERLEVEL" val="1_1_1"/>
  <p:tag name="KSO_WM_UNIT_VALUE" val="66"/>
  <p:tag name="KSO_WM_UNIT_HIGHLIGHT" val="0"/>
  <p:tag name="KSO_WM_UNIT_COMPATIBLE" val="0"/>
  <p:tag name="KSO_WM_BEAUTIFY_FLAG" val="#wm#"/>
  <p:tag name="KSO_WM_DIAGRAM_GROUP_CODE" val="m1-3"/>
  <p:tag name="KSO_WM_UNIT_PRESET_TEXT" val="单击此处添加文本具体内容，简明扼要的阐述您的观点。"/>
  <p:tag name="KSO_WM_UNIT_DIAGRAM_ISNUMVISUAL" val="0"/>
  <p:tag name="KSO_WM_UNIT_DIAGRAM_ISREFERUNIT" val="0"/>
  <p:tag name="KSO_WM_UNIT_NOCLEAR" val="0"/>
  <p:tag name="KSO_WM_UNIT_TEXT_FILL_FORE_SCHEMECOLOR_INDEX" val="13"/>
  <p:tag name="KSO_WM_UNIT_TEXT_FILL_TYPE" val="1"/>
  <p:tag name="KSO_WM_UNIT_USESOURCEFORMAT_APPLY"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10.xml><?xml version="1.0" encoding="utf-8"?>
<p:tagLst xmlns:p="http://schemas.openxmlformats.org/presentationml/2006/main">
  <p:tag name="KSO_WM_TEMPLATE_CATEGORY" val="custom"/>
  <p:tag name="KSO_WM_TEMPLATE_INDEX" val="20186729"/>
  <p:tag name="KSO_WM_TAG_VERSION" val="1.0"/>
  <p:tag name="KSO_WM_UNIT_TYPE" val="m_h_i"/>
  <p:tag name="KSO_WM_UNIT_INDEX" val="1_1_1"/>
  <p:tag name="KSO_WM_UNIT_ID" val="custom20186729_7*m_h_i*1_1_1"/>
  <p:tag name="KSO_WM_UNIT_LAYERLEVEL" val="1_1_1"/>
  <p:tag name="KSO_WM_BEAUTIFY_FLAG" val="#wm#"/>
  <p:tag name="KSO_WM_DIAGRAM_GROUP_CODE" val="m1-3"/>
  <p:tag name="KSO_WM_UNIT_HIGHLIGHT" val="0"/>
  <p:tag name="KSO_WM_UNIT_COMPATIBLE" val="0"/>
  <p:tag name="KSO_WM_UNIT_DIAGRAM_ISNUMVISUAL" val="0"/>
  <p:tag name="KSO_WM_UNIT_DIAGRAM_ISREFERUNIT" val="0"/>
  <p:tag name="KSO_WM_UNIT_LINE_FORE_SCHEMECOLOR_INDEX" val="5"/>
  <p:tag name="KSO_WM_UNIT_LINE_FILL_TYPE" val="2"/>
  <p:tag name="KSO_WM_UNIT_TEXT_FILL_FORE_SCHEMECOLOR_INDEX" val="5"/>
  <p:tag name="KSO_WM_UNIT_TEXT_FILL_TYPE" val="1"/>
  <p:tag name="KSO_WM_UNIT_USESOURCEFORMAT_APPLY" val="1"/>
</p:tagLst>
</file>

<file path=ppt/tags/tag311.xml><?xml version="1.0" encoding="utf-8"?>
<p:tagLst xmlns:p="http://schemas.openxmlformats.org/presentationml/2006/main">
  <p:tag name="KSO_WM_SLIDE_ID" val="custom20186729_7"/>
  <p:tag name="KSO_WM_SLIDE_TYPE" val="text"/>
  <p:tag name="KSO_WM_SLIDE_SUBTYPE" val="diag"/>
  <p:tag name="KSO_WM_SLIDE_ITEM_CNT" val="4"/>
  <p:tag name="KSO_WM_SLIDE_INDEX" val="7"/>
  <p:tag name="KSO_WM_SLIDE_SIZE" val="809.682*263.74"/>
  <p:tag name="KSO_WM_SLIDE_POSITION" val="76.2117*149.285"/>
  <p:tag name="KSO_WM_TAG_VERSION" val="1.0"/>
  <p:tag name="KSO_WM_BEAUTIFY_FLAG" val="#wm#"/>
  <p:tag name="KSO_WM_TEMPLATE_CATEGORY" val="custom"/>
  <p:tag name="KSO_WM_TEMPLATE_INDEX" val="20186729"/>
  <p:tag name="KSO_WM_SLIDE_LAYOUT" val="a_m"/>
  <p:tag name="KSO_WM_SLIDE_LAYOUT_CNT" val="1_1"/>
  <p:tag name="KSO_WM_DIAGRAM_GROUP_CODE" val="m1-3"/>
  <p:tag name="KSO_WM_SLIDE_DIAGTYPE" val="m"/>
</p:tagLst>
</file>

<file path=ppt/tags/tag312.xml><?xml version="1.0" encoding="utf-8"?>
<p:tagLst xmlns:p="http://schemas.openxmlformats.org/presentationml/2006/main">
  <p:tag name="KSO_WM_TEMPLATE_CATEGORY" val="custom"/>
  <p:tag name="KSO_WM_TEMPLATE_INDEX" val="20186729"/>
  <p:tag name="KSO_WM_UNIT_TYPE" val="a"/>
  <p:tag name="KSO_WM_UNIT_INDEX" val="1"/>
  <p:tag name="KSO_WM_UNIT_ID" val="custom20186729_3*a*1"/>
  <p:tag name="KSO_WM_UNIT_LAYERLEVEL" val="1"/>
  <p:tag name="KSO_WM_UNIT_VALUE" val="60"/>
  <p:tag name="KSO_WM_UNIT_ISCONTENTSTITLE" val="0"/>
  <p:tag name="KSO_WM_UNIT_HIGHLIGHT" val="0"/>
  <p:tag name="KSO_WM_UNIT_COMPATIBLE" val="0"/>
  <p:tag name="KSO_WM_BEAUTIFY_FLAG" val="#wm#"/>
  <p:tag name="KSO_WM_TAG_VERSION" val="1.0"/>
  <p:tag name="KSO_WM_UNIT_PRESET_TEXT" val="单击此处添加标题"/>
  <p:tag name="KSO_WM_UNIT_NOCLEAR" val="0"/>
  <p:tag name="KSO_WM_UNIT_DIAGRAM_ISNUMVISUAL" val="0"/>
  <p:tag name="KSO_WM_UNIT_DIAGRAM_ISREFERUNIT" val="0"/>
</p:tagLst>
</file>

<file path=ppt/tags/tag313.xml><?xml version="1.0" encoding="utf-8"?>
<p:tagLst xmlns:p="http://schemas.openxmlformats.org/presentationml/2006/main">
  <p:tag name="KSO_WM_TEMPLATE_CATEGORY" val="custom"/>
  <p:tag name="KSO_WM_TEMPLATE_INDEX" val="20186729"/>
  <p:tag name="KSO_WM_UNIT_TYPE" val="b"/>
  <p:tag name="KSO_WM_UNIT_INDEX" val="1"/>
  <p:tag name="KSO_WM_UNIT_ID" val="custom20186729_3*b*1"/>
  <p:tag name="KSO_WM_UNIT_LAYERLEVEL" val="1"/>
  <p:tag name="KSO_WM_UNIT_VALUE" val="336"/>
  <p:tag name="KSO_WM_UNIT_HIGHLIGHT" val="0"/>
  <p:tag name="KSO_WM_UNIT_COMPATIBLE" val="0"/>
  <p:tag name="KSO_WM_BEAUTIFY_FLAG" val="#wm#"/>
  <p:tag name="KSO_WM_TAG_VERSION" val="1.0"/>
  <p:tag name="KSO_WM_UNIT_PRESET_TEXT" val="单击此处添加文本具体内容"/>
  <p:tag name="KSO_WM_UNIT_ISCONTENTSTITLE" val="0"/>
  <p:tag name="KSO_WM_UNIT_NOCLEAR" val="0"/>
  <p:tag name="KSO_WM_UNIT_DIAGRAM_ISNUMVISUAL" val="0"/>
  <p:tag name="KSO_WM_UNIT_DIAGRAM_ISREFERUNIT" val="0"/>
</p:tagLst>
</file>

<file path=ppt/tags/tag314.xml><?xml version="1.0" encoding="utf-8"?>
<p:tagLst xmlns:p="http://schemas.openxmlformats.org/presentationml/2006/main">
  <p:tag name="KSO_WM_TEMPLATE_CATEGORY" val="custom"/>
  <p:tag name="KSO_WM_TEMPLATE_INDEX" val="20186729"/>
  <p:tag name="KSO_WM_TAG_VERSION" val="1.0"/>
  <p:tag name="KSO_WM_SLIDE_ID" val="custom20186729_3"/>
  <p:tag name="KSO_WM_SLIDE_INDEX" val="3"/>
  <p:tag name="KSO_WM_SLIDE_ITEM_CNT" val="0"/>
  <p:tag name="KSO_WM_SLIDE_LAYOUT" val="a_b"/>
  <p:tag name="KSO_WM_SLIDE_LAYOUT_CNT" val="1_1"/>
  <p:tag name="KSO_WM_SLIDE_TYPE" val="sectionTitle"/>
  <p:tag name="KSO_WM_SLIDE_SUBTYPE" val="pureTxt"/>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heme/theme1.xml><?xml version="1.0" encoding="utf-8"?>
<a:theme xmlns:a="http://schemas.openxmlformats.org/drawingml/2006/main" name="2_Office 主题​​">
  <a:themeElements>
    <a:clrScheme name="自定义 21">
      <a:dk1>
        <a:srgbClr val="000000"/>
      </a:dk1>
      <a:lt1>
        <a:srgbClr val="FFFFFF"/>
      </a:lt1>
      <a:dk2>
        <a:srgbClr val="778495"/>
      </a:dk2>
      <a:lt2>
        <a:srgbClr val="F0F0F0"/>
      </a:lt2>
      <a:accent1>
        <a:srgbClr val="548BB7"/>
      </a:accent1>
      <a:accent2>
        <a:srgbClr val="98B9D3"/>
      </a:accent2>
      <a:accent3>
        <a:srgbClr val="A5AB81"/>
      </a:accent3>
      <a:accent4>
        <a:srgbClr val="D8B25C"/>
      </a:accent4>
      <a:accent5>
        <a:srgbClr val="7BA79D"/>
      </a:accent5>
      <a:accent6>
        <a:srgbClr val="968C8C"/>
      </a:accent6>
      <a:hlink>
        <a:srgbClr val="548BB7"/>
      </a:hlink>
      <a:folHlink>
        <a:srgbClr val="BFBFBF"/>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3781</Words>
  <Application>WPS 演示</Application>
  <PresentationFormat>宽屏</PresentationFormat>
  <Paragraphs>176</Paragraphs>
  <Slides>12</Slides>
  <Notes>4</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12</vt:i4>
      </vt:variant>
    </vt:vector>
  </HeadingPairs>
  <TitlesOfParts>
    <vt:vector size="26" baseType="lpstr">
      <vt:lpstr>Arial</vt:lpstr>
      <vt:lpstr>宋体</vt:lpstr>
      <vt:lpstr>Wingdings</vt:lpstr>
      <vt:lpstr>微软雅黑</vt:lpstr>
      <vt:lpstr>方正黑体_GBK</vt:lpstr>
      <vt:lpstr>DejaVu Sans</vt:lpstr>
      <vt:lpstr>Impact</vt:lpstr>
      <vt:lpstr>宋体</vt:lpstr>
      <vt:lpstr>Arial Unicode MS</vt:lpstr>
      <vt:lpstr>Calibri</vt:lpstr>
      <vt:lpstr>方正书宋_GBK</vt:lpstr>
      <vt:lpstr>Arial Black</vt:lpstr>
      <vt:lpstr>Ubuntu Condensed</vt:lpstr>
      <vt:lpstr>2_Office 主题​​</vt:lpstr>
      <vt:lpstr> 长治市教育局、长治市人民政府外事办公室、长治市公安局关于印发《长治市学前初等中等学校招收和培养国际学生实施细则（试行）的通知</vt:lpstr>
      <vt:lpstr>PowerPoint 演示文稿</vt:lpstr>
      <vt:lpstr>PowerPoint 演示文稿</vt:lpstr>
      <vt:lpstr>一、出台背景</vt:lpstr>
      <vt:lpstr>二、目标任务</vt:lpstr>
      <vt:lpstr>PowerPoint 演示文稿</vt:lpstr>
      <vt:lpstr>PowerPoint 演示文稿</vt:lpstr>
      <vt:lpstr>PowerPoint 演示文稿</vt:lpstr>
      <vt:lpstr>PowerPoint 演示文稿</vt:lpstr>
      <vt:lpstr>PowerPoint 演示文稿</vt:lpstr>
      <vt:lpstr>PowerPoint 演示文稿</vt:lpstr>
      <vt:lpstr>四、实施日期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王禹</dc:creator>
  <cp:lastModifiedBy>kylin</cp:lastModifiedBy>
  <cp:revision>172</cp:revision>
  <dcterms:created xsi:type="dcterms:W3CDTF">2024-08-30T08:03:27Z</dcterms:created>
  <dcterms:modified xsi:type="dcterms:W3CDTF">2024-08-30T08:03:27Z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2052-11.8.2.10290</vt:lpwstr>
  </property>
</Properties>
</file>